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0" r:id="rId4"/>
    <p:sldId id="292" r:id="rId5"/>
    <p:sldId id="294" r:id="rId6"/>
    <p:sldId id="295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1" r:id="rId18"/>
    <p:sldId id="272" r:id="rId19"/>
    <p:sldId id="273" r:id="rId20"/>
    <p:sldId id="274" r:id="rId21"/>
    <p:sldId id="275" r:id="rId22"/>
    <p:sldId id="278" r:id="rId23"/>
    <p:sldId id="279" r:id="rId24"/>
    <p:sldId id="280" r:id="rId25"/>
    <p:sldId id="281" r:id="rId26"/>
    <p:sldId id="282" r:id="rId27"/>
    <p:sldId id="283" r:id="rId28"/>
    <p:sldId id="268" r:id="rId29"/>
    <p:sldId id="269" r:id="rId30"/>
    <p:sldId id="276" r:id="rId31"/>
    <p:sldId id="277" r:id="rId32"/>
    <p:sldId id="285" r:id="rId33"/>
    <p:sldId id="286" r:id="rId34"/>
    <p:sldId id="287" r:id="rId35"/>
    <p:sldId id="288" r:id="rId36"/>
    <p:sldId id="270" r:id="rId37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F00"/>
    <a:srgbClr val="E7EC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3907" autoAdjust="0"/>
  </p:normalViewPr>
  <p:slideViewPr>
    <p:cSldViewPr>
      <p:cViewPr varScale="1">
        <p:scale>
          <a:sx n="90" d="100"/>
          <a:sy n="90" d="100"/>
        </p:scale>
        <p:origin x="61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swagath" userId="88b05c63d99371a2" providerId="LiveId" clId="{129EF6C8-CABB-4A87-88D1-B9FEBF1EAB63}"/>
    <pc:docChg chg="undo redo custSel addSld delSld modSld">
      <pc:chgData name="sai swagath" userId="88b05c63d99371a2" providerId="LiveId" clId="{129EF6C8-CABB-4A87-88D1-B9FEBF1EAB63}" dt="2018-12-09T00:52:17.629" v="6024" actId="20577"/>
      <pc:docMkLst>
        <pc:docMk/>
      </pc:docMkLst>
      <pc:sldChg chg="modSp">
        <pc:chgData name="sai swagath" userId="88b05c63d99371a2" providerId="LiveId" clId="{129EF6C8-CABB-4A87-88D1-B9FEBF1EAB63}" dt="2018-12-04T08:39:13.869" v="1248" actId="207"/>
        <pc:sldMkLst>
          <pc:docMk/>
          <pc:sldMk cId="0" sldId="256"/>
        </pc:sldMkLst>
        <pc:spChg chg="mod">
          <ac:chgData name="sai swagath" userId="88b05c63d99371a2" providerId="LiveId" clId="{129EF6C8-CABB-4A87-88D1-B9FEBF1EAB63}" dt="2018-12-04T08:39:13.869" v="1248" actId="207"/>
          <ac:spMkLst>
            <pc:docMk/>
            <pc:sldMk cId="0" sldId="256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4T08:39:07.185" v="1247" actId="207"/>
          <ac:spMkLst>
            <pc:docMk/>
            <pc:sldMk cId="0" sldId="256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4T07:13:00.043" v="1030" actId="207"/>
          <ac:spMkLst>
            <pc:docMk/>
            <pc:sldMk cId="0" sldId="256"/>
            <ac:spMk id="4" creationId="{00000000-0000-0000-0000-000000000000}"/>
          </ac:spMkLst>
        </pc:spChg>
        <pc:spChg chg="mod">
          <ac:chgData name="sai swagath" userId="88b05c63d99371a2" providerId="LiveId" clId="{129EF6C8-CABB-4A87-88D1-B9FEBF1EAB63}" dt="2018-12-04T06:49:53.226" v="163" actId="20577"/>
          <ac:spMkLst>
            <pc:docMk/>
            <pc:sldMk cId="0" sldId="256"/>
            <ac:spMk id="5" creationId="{00000000-0000-0000-0000-000000000000}"/>
          </ac:spMkLst>
        </pc:spChg>
      </pc:sldChg>
      <pc:sldChg chg="modSp">
        <pc:chgData name="sai swagath" userId="88b05c63d99371a2" providerId="LiveId" clId="{129EF6C8-CABB-4A87-88D1-B9FEBF1EAB63}" dt="2018-12-06T22:02:01.447" v="1640" actId="20577"/>
        <pc:sldMkLst>
          <pc:docMk/>
          <pc:sldMk cId="0" sldId="257"/>
        </pc:sldMkLst>
        <pc:spChg chg="mod">
          <ac:chgData name="sai swagath" userId="88b05c63d99371a2" providerId="LiveId" clId="{129EF6C8-CABB-4A87-88D1-B9FEBF1EAB63}" dt="2018-12-04T06:59:43.134" v="528" actId="20577"/>
          <ac:spMkLst>
            <pc:docMk/>
            <pc:sldMk cId="0" sldId="257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6T22:02:01.447" v="1640" actId="20577"/>
          <ac:spMkLst>
            <pc:docMk/>
            <pc:sldMk cId="0" sldId="257"/>
            <ac:spMk id="4" creationId="{00000000-0000-0000-0000-000000000000}"/>
          </ac:spMkLst>
        </pc:spChg>
      </pc:sldChg>
      <pc:sldChg chg="addSp delSp modSp">
        <pc:chgData name="sai swagath" userId="88b05c63d99371a2" providerId="LiveId" clId="{129EF6C8-CABB-4A87-88D1-B9FEBF1EAB63}" dt="2018-12-04T08:35:28.157" v="1243" actId="14100"/>
        <pc:sldMkLst>
          <pc:docMk/>
          <pc:sldMk cId="0" sldId="258"/>
        </pc:sldMkLst>
        <pc:spChg chg="del">
          <ac:chgData name="sai swagath" userId="88b05c63d99371a2" providerId="LiveId" clId="{129EF6C8-CABB-4A87-88D1-B9FEBF1EAB63}" dt="2018-12-04T08:34:49.624" v="1237" actId="14100"/>
          <ac:spMkLst>
            <pc:docMk/>
            <pc:sldMk cId="0" sldId="258"/>
            <ac:spMk id="3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4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1.078" v="1238" actId="478"/>
          <ac:spMkLst>
            <pc:docMk/>
            <pc:sldMk cId="0" sldId="258"/>
            <ac:spMk id="5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6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7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8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9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0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1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2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3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4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5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6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7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8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19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0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1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2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3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4" creationId="{00000000-0000-0000-0000-000000000000}"/>
          </ac:spMkLst>
        </pc:spChg>
        <pc:spChg chg="del">
          <ac:chgData name="sai swagath" userId="88b05c63d99371a2" providerId="LiveId" clId="{129EF6C8-CABB-4A87-88D1-B9FEBF1EAB63}" dt="2018-12-04T08:34:54.584" v="1239" actId="478"/>
          <ac:spMkLst>
            <pc:docMk/>
            <pc:sldMk cId="0" sldId="258"/>
            <ac:spMk id="25" creationId="{00000000-0000-0000-0000-000000000000}"/>
          </ac:spMkLst>
        </pc:spChg>
        <pc:picChg chg="add mod">
          <ac:chgData name="sai swagath" userId="88b05c63d99371a2" providerId="LiveId" clId="{129EF6C8-CABB-4A87-88D1-B9FEBF1EAB63}" dt="2018-12-04T08:35:28.157" v="1243" actId="14100"/>
          <ac:picMkLst>
            <pc:docMk/>
            <pc:sldMk cId="0" sldId="258"/>
            <ac:picMk id="27" creationId="{B918840B-FA52-48B9-832E-51A7AC2C5A03}"/>
          </ac:picMkLst>
        </pc:picChg>
      </pc:sldChg>
      <pc:sldChg chg="modSp">
        <pc:chgData name="sai swagath" userId="88b05c63d99371a2" providerId="LiveId" clId="{129EF6C8-CABB-4A87-88D1-B9FEBF1EAB63}" dt="2018-12-04T08:38:55.995" v="1246" actId="207"/>
        <pc:sldMkLst>
          <pc:docMk/>
          <pc:sldMk cId="0" sldId="259"/>
        </pc:sldMkLst>
        <pc:spChg chg="mod">
          <ac:chgData name="sai swagath" userId="88b05c63d99371a2" providerId="LiveId" clId="{129EF6C8-CABB-4A87-88D1-B9FEBF1EAB63}" dt="2018-12-04T08:38:55.995" v="1246" actId="207"/>
          <ac:spMkLst>
            <pc:docMk/>
            <pc:sldMk cId="0" sldId="259"/>
            <ac:spMk id="2" creationId="{00000000-0000-0000-0000-000000000000}"/>
          </ac:spMkLst>
        </pc:spChg>
      </pc:sldChg>
      <pc:sldChg chg="addSp delSp modSp">
        <pc:chgData name="sai swagath" userId="88b05c63d99371a2" providerId="LiveId" clId="{129EF6C8-CABB-4A87-88D1-B9FEBF1EAB63}" dt="2018-12-06T22:04:02.846" v="1668" actId="313"/>
        <pc:sldMkLst>
          <pc:docMk/>
          <pc:sldMk cId="0" sldId="260"/>
        </pc:sldMkLst>
        <pc:spChg chg="add mod">
          <ac:chgData name="sai swagath" userId="88b05c63d99371a2" providerId="LiveId" clId="{129EF6C8-CABB-4A87-88D1-B9FEBF1EAB63}" dt="2018-12-06T22:04:02.846" v="1668" actId="313"/>
          <ac:spMkLst>
            <pc:docMk/>
            <pc:sldMk cId="0" sldId="260"/>
            <ac:spMk id="2" creationId="{60F889A3-4FFE-4D35-AA14-A7FC4D6A0EB6}"/>
          </ac:spMkLst>
        </pc:spChg>
        <pc:spChg chg="del">
          <ac:chgData name="sai swagath" userId="88b05c63d99371a2" providerId="LiveId" clId="{129EF6C8-CABB-4A87-88D1-B9FEBF1EAB63}" dt="2018-12-04T08:45:13.713" v="1249" actId="478"/>
          <ac:spMkLst>
            <pc:docMk/>
            <pc:sldMk cId="0" sldId="260"/>
            <ac:spMk id="2" creationId="{00000000-0000-0000-0000-000000000000}"/>
          </ac:spMkLst>
        </pc:spChg>
        <pc:picChg chg="add mod">
          <ac:chgData name="sai swagath" userId="88b05c63d99371a2" providerId="LiveId" clId="{129EF6C8-CABB-4A87-88D1-B9FEBF1EAB63}" dt="2018-12-04T08:51:22.691" v="1275" actId="14100"/>
          <ac:picMkLst>
            <pc:docMk/>
            <pc:sldMk cId="0" sldId="260"/>
            <ac:picMk id="4" creationId="{3519464F-3E5F-42C8-9C9C-ADC702A95CEF}"/>
          </ac:picMkLst>
        </pc:picChg>
      </pc:sldChg>
      <pc:sldChg chg="addSp delSp modSp">
        <pc:chgData name="sai swagath" userId="88b05c63d99371a2" providerId="LiveId" clId="{129EF6C8-CABB-4A87-88D1-B9FEBF1EAB63}" dt="2018-12-06T22:04:50.724" v="1691" actId="20577"/>
        <pc:sldMkLst>
          <pc:docMk/>
          <pc:sldMk cId="0" sldId="261"/>
        </pc:sldMkLst>
        <pc:spChg chg="del">
          <ac:chgData name="sai swagath" userId="88b05c63d99371a2" providerId="LiveId" clId="{129EF6C8-CABB-4A87-88D1-B9FEBF1EAB63}" dt="2018-12-04T08:46:50.873" v="1260" actId="478"/>
          <ac:spMkLst>
            <pc:docMk/>
            <pc:sldMk cId="0" sldId="261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4:50.724" v="1691" actId="20577"/>
          <ac:spMkLst>
            <pc:docMk/>
            <pc:sldMk cId="0" sldId="261"/>
            <ac:spMk id="2" creationId="{657AA8D4-10FE-4FFF-AB94-5FFAF8B698D9}"/>
          </ac:spMkLst>
        </pc:spChg>
        <pc:picChg chg="add mod">
          <ac:chgData name="sai swagath" userId="88b05c63d99371a2" providerId="LiveId" clId="{129EF6C8-CABB-4A87-88D1-B9FEBF1EAB63}" dt="2018-12-06T22:03:04.597" v="1646" actId="1036"/>
          <ac:picMkLst>
            <pc:docMk/>
            <pc:sldMk cId="0" sldId="261"/>
            <ac:picMk id="4" creationId="{2FFEE99F-0025-4CBC-BE1F-C6F76985646F}"/>
          </ac:picMkLst>
        </pc:picChg>
      </pc:sldChg>
      <pc:sldChg chg="addSp delSp modSp">
        <pc:chgData name="sai swagath" userId="88b05c63d99371a2" providerId="LiveId" clId="{129EF6C8-CABB-4A87-88D1-B9FEBF1EAB63}" dt="2018-12-06T22:05:39.165" v="1720" actId="1076"/>
        <pc:sldMkLst>
          <pc:docMk/>
          <pc:sldMk cId="0" sldId="262"/>
        </pc:sldMkLst>
        <pc:spChg chg="add del mod">
          <ac:chgData name="sai swagath" userId="88b05c63d99371a2" providerId="LiveId" clId="{129EF6C8-CABB-4A87-88D1-B9FEBF1EAB63}" dt="2018-12-06T22:05:39.165" v="1720" actId="1076"/>
          <ac:spMkLst>
            <pc:docMk/>
            <pc:sldMk cId="0" sldId="262"/>
            <ac:spMk id="2" creationId="{82AEDDD5-0769-4111-9DFB-535EB45CC463}"/>
          </ac:spMkLst>
        </pc:spChg>
        <pc:spChg chg="del">
          <ac:chgData name="sai swagath" userId="88b05c63d99371a2" providerId="LiveId" clId="{129EF6C8-CABB-4A87-88D1-B9FEBF1EAB63}" dt="2018-12-04T08:50:30.401" v="1265" actId="478"/>
          <ac:spMkLst>
            <pc:docMk/>
            <pc:sldMk cId="0" sldId="262"/>
            <ac:spMk id="2" creationId="{00000000-0000-0000-0000-000000000000}"/>
          </ac:spMkLst>
        </pc:spChg>
        <pc:picChg chg="add mod">
          <ac:chgData name="sai swagath" userId="88b05c63d99371a2" providerId="LiveId" clId="{129EF6C8-CABB-4A87-88D1-B9FEBF1EAB63}" dt="2018-12-04T08:51:32.868" v="1277" actId="1076"/>
          <ac:picMkLst>
            <pc:docMk/>
            <pc:sldMk cId="0" sldId="262"/>
            <ac:picMk id="4" creationId="{198E9DD4-B142-4F16-ABC3-7E63A645CC3F}"/>
          </ac:picMkLst>
        </pc:picChg>
      </pc:sldChg>
      <pc:sldChg chg="addSp delSp modSp">
        <pc:chgData name="sai swagath" userId="88b05c63d99371a2" providerId="LiveId" clId="{129EF6C8-CABB-4A87-88D1-B9FEBF1EAB63}" dt="2018-12-06T22:06:18.551" v="1744" actId="1076"/>
        <pc:sldMkLst>
          <pc:docMk/>
          <pc:sldMk cId="0" sldId="263"/>
        </pc:sldMkLst>
        <pc:spChg chg="del">
          <ac:chgData name="sai swagath" userId="88b05c63d99371a2" providerId="LiveId" clId="{129EF6C8-CABB-4A87-88D1-B9FEBF1EAB63}" dt="2018-12-04T08:53:15.289" v="1278" actId="478"/>
          <ac:spMkLst>
            <pc:docMk/>
            <pc:sldMk cId="0" sldId="263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6:18.551" v="1744" actId="1076"/>
          <ac:spMkLst>
            <pc:docMk/>
            <pc:sldMk cId="0" sldId="263"/>
            <ac:spMk id="2" creationId="{EF926CBE-D010-4A4E-9706-089E252194A5}"/>
          </ac:spMkLst>
        </pc:spChg>
        <pc:spChg chg="add del mod">
          <ac:chgData name="sai swagath" userId="88b05c63d99371a2" providerId="LiveId" clId="{129EF6C8-CABB-4A87-88D1-B9FEBF1EAB63}" dt="2018-12-04T08:54:26.986" v="1290" actId="11529"/>
          <ac:spMkLst>
            <pc:docMk/>
            <pc:sldMk cId="0" sldId="263"/>
            <ac:spMk id="5" creationId="{638CAF2A-4C80-43B9-9FB2-97087C01D96E}"/>
          </ac:spMkLst>
        </pc:spChg>
        <pc:picChg chg="add mod">
          <ac:chgData name="sai swagath" userId="88b05c63d99371a2" providerId="LiveId" clId="{129EF6C8-CABB-4A87-88D1-B9FEBF1EAB63}" dt="2018-12-06T22:05:51.018" v="1722" actId="1076"/>
          <ac:picMkLst>
            <pc:docMk/>
            <pc:sldMk cId="0" sldId="263"/>
            <ac:picMk id="4" creationId="{2B52F542-1355-42D7-BB98-585DDFD333B5}"/>
          </ac:picMkLst>
        </pc:picChg>
      </pc:sldChg>
      <pc:sldChg chg="addSp delSp modSp">
        <pc:chgData name="sai swagath" userId="88b05c63d99371a2" providerId="LiveId" clId="{129EF6C8-CABB-4A87-88D1-B9FEBF1EAB63}" dt="2018-12-06T22:07:01.131" v="1773" actId="1076"/>
        <pc:sldMkLst>
          <pc:docMk/>
          <pc:sldMk cId="0" sldId="264"/>
        </pc:sldMkLst>
        <pc:spChg chg="del">
          <ac:chgData name="sai swagath" userId="88b05c63d99371a2" providerId="LiveId" clId="{129EF6C8-CABB-4A87-88D1-B9FEBF1EAB63}" dt="2018-12-04T08:56:15.511" v="1291" actId="478"/>
          <ac:spMkLst>
            <pc:docMk/>
            <pc:sldMk cId="0" sldId="264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7:01.131" v="1773" actId="1076"/>
          <ac:spMkLst>
            <pc:docMk/>
            <pc:sldMk cId="0" sldId="264"/>
            <ac:spMk id="5" creationId="{905A1282-2266-448D-838E-A1174E19898E}"/>
          </ac:spMkLst>
        </pc:spChg>
        <pc:picChg chg="add del mod">
          <ac:chgData name="sai swagath" userId="88b05c63d99371a2" providerId="LiveId" clId="{129EF6C8-CABB-4A87-88D1-B9FEBF1EAB63}" dt="2018-12-06T21:44:14.500" v="1501" actId="478"/>
          <ac:picMkLst>
            <pc:docMk/>
            <pc:sldMk cId="0" sldId="264"/>
            <ac:picMk id="3" creationId="{F7AA6095-6571-4C43-8E90-4CBA8D23A1F5}"/>
          </ac:picMkLst>
        </pc:picChg>
        <pc:picChg chg="add mod">
          <ac:chgData name="sai swagath" userId="88b05c63d99371a2" providerId="LiveId" clId="{129EF6C8-CABB-4A87-88D1-B9FEBF1EAB63}" dt="2018-12-06T22:06:30.928" v="1745" actId="1076"/>
          <ac:picMkLst>
            <pc:docMk/>
            <pc:sldMk cId="0" sldId="264"/>
            <ac:picMk id="4" creationId="{4F6674A8-2957-4EDF-BE41-55ABD668572F}"/>
          </ac:picMkLst>
        </pc:picChg>
        <pc:picChg chg="add del mod">
          <ac:chgData name="sai swagath" userId="88b05c63d99371a2" providerId="LiveId" clId="{129EF6C8-CABB-4A87-88D1-B9FEBF1EAB63}" dt="2018-12-05T21:38:31.233" v="1494" actId="478"/>
          <ac:picMkLst>
            <pc:docMk/>
            <pc:sldMk cId="0" sldId="264"/>
            <ac:picMk id="4" creationId="{5158B0B3-46DD-45D4-B18E-4751BA2D05A3}"/>
          </ac:picMkLst>
        </pc:picChg>
      </pc:sldChg>
      <pc:sldChg chg="addSp delSp modSp">
        <pc:chgData name="sai swagath" userId="88b05c63d99371a2" providerId="LiveId" clId="{129EF6C8-CABB-4A87-88D1-B9FEBF1EAB63}" dt="2018-12-06T22:07:45.220" v="1802" actId="1076"/>
        <pc:sldMkLst>
          <pc:docMk/>
          <pc:sldMk cId="0" sldId="265"/>
        </pc:sldMkLst>
        <pc:spChg chg="del">
          <ac:chgData name="sai swagath" userId="88b05c63d99371a2" providerId="LiveId" clId="{129EF6C8-CABB-4A87-88D1-B9FEBF1EAB63}" dt="2018-12-04T08:59:08.205" v="1301" actId="478"/>
          <ac:spMkLst>
            <pc:docMk/>
            <pc:sldMk cId="0" sldId="265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7:45.220" v="1802" actId="1076"/>
          <ac:spMkLst>
            <pc:docMk/>
            <pc:sldMk cId="0" sldId="265"/>
            <ac:spMk id="2" creationId="{319837A7-B578-4699-9886-CBDA6842BFDA}"/>
          </ac:spMkLst>
        </pc:spChg>
        <pc:picChg chg="add mod">
          <ac:chgData name="sai swagath" userId="88b05c63d99371a2" providerId="LiveId" clId="{129EF6C8-CABB-4A87-88D1-B9FEBF1EAB63}" dt="2018-12-06T22:07:10.993" v="1774" actId="14100"/>
          <ac:picMkLst>
            <pc:docMk/>
            <pc:sldMk cId="0" sldId="265"/>
            <ac:picMk id="4" creationId="{B87B8966-D82D-4862-B8E4-310FECF7E182}"/>
          </ac:picMkLst>
        </pc:picChg>
      </pc:sldChg>
      <pc:sldChg chg="addSp delSp modSp">
        <pc:chgData name="sai swagath" userId="88b05c63d99371a2" providerId="LiveId" clId="{129EF6C8-CABB-4A87-88D1-B9FEBF1EAB63}" dt="2018-12-06T22:08:49.192" v="1836" actId="14100"/>
        <pc:sldMkLst>
          <pc:docMk/>
          <pc:sldMk cId="0" sldId="266"/>
        </pc:sldMkLst>
        <pc:spChg chg="del">
          <ac:chgData name="sai swagath" userId="88b05c63d99371a2" providerId="LiveId" clId="{129EF6C8-CABB-4A87-88D1-B9FEBF1EAB63}" dt="2018-12-04T09:00:46.083" v="1310" actId="478"/>
          <ac:spMkLst>
            <pc:docMk/>
            <pc:sldMk cId="0" sldId="266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8:49.192" v="1836" actId="14100"/>
          <ac:spMkLst>
            <pc:docMk/>
            <pc:sldMk cId="0" sldId="266"/>
            <ac:spMk id="2" creationId="{FB0E28C0-F61B-4050-B511-5D9DAECF696E}"/>
          </ac:spMkLst>
        </pc:spChg>
        <pc:picChg chg="add mod">
          <ac:chgData name="sai swagath" userId="88b05c63d99371a2" providerId="LiveId" clId="{129EF6C8-CABB-4A87-88D1-B9FEBF1EAB63}" dt="2018-12-06T22:07:56.986" v="1804" actId="1076"/>
          <ac:picMkLst>
            <pc:docMk/>
            <pc:sldMk cId="0" sldId="266"/>
            <ac:picMk id="4" creationId="{46FD539E-6D10-4CFD-97F7-EEAB7A8ADF64}"/>
          </ac:picMkLst>
        </pc:picChg>
      </pc:sldChg>
      <pc:sldChg chg="addSp delSp modSp">
        <pc:chgData name="sai swagath" userId="88b05c63d99371a2" providerId="LiveId" clId="{129EF6C8-CABB-4A87-88D1-B9FEBF1EAB63}" dt="2018-12-06T22:09:29.899" v="1851" actId="1076"/>
        <pc:sldMkLst>
          <pc:docMk/>
          <pc:sldMk cId="0" sldId="267"/>
        </pc:sldMkLst>
        <pc:spChg chg="del">
          <ac:chgData name="sai swagath" userId="88b05c63d99371a2" providerId="LiveId" clId="{129EF6C8-CABB-4A87-88D1-B9FEBF1EAB63}" dt="2018-12-04T09:03:23.102" v="1317" actId="478"/>
          <ac:spMkLst>
            <pc:docMk/>
            <pc:sldMk cId="0" sldId="267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09:29.899" v="1851" actId="1076"/>
          <ac:spMkLst>
            <pc:docMk/>
            <pc:sldMk cId="0" sldId="267"/>
            <ac:spMk id="2" creationId="{FADB4722-12A0-48F6-B212-75347D1A0EB6}"/>
          </ac:spMkLst>
        </pc:spChg>
        <pc:picChg chg="add mod">
          <ac:chgData name="sai swagath" userId="88b05c63d99371a2" providerId="LiveId" clId="{129EF6C8-CABB-4A87-88D1-B9FEBF1EAB63}" dt="2018-12-06T22:09:04.618" v="1837" actId="14100"/>
          <ac:picMkLst>
            <pc:docMk/>
            <pc:sldMk cId="0" sldId="267"/>
            <ac:picMk id="4" creationId="{AA96AAE8-44C9-47FE-AE0B-117CB15AAD42}"/>
          </ac:picMkLst>
        </pc:picChg>
      </pc:sldChg>
      <pc:sldChg chg="modSp">
        <pc:chgData name="sai swagath" userId="88b05c63d99371a2" providerId="LiveId" clId="{129EF6C8-CABB-4A87-88D1-B9FEBF1EAB63}" dt="2018-12-04T09:13:50.888" v="1455" actId="20577"/>
        <pc:sldMkLst>
          <pc:docMk/>
          <pc:sldMk cId="0" sldId="268"/>
        </pc:sldMkLst>
        <pc:spChg chg="mod">
          <ac:chgData name="sai swagath" userId="88b05c63d99371a2" providerId="LiveId" clId="{129EF6C8-CABB-4A87-88D1-B9FEBF1EAB63}" dt="2018-12-04T09:11:21.364" v="1363" actId="207"/>
          <ac:spMkLst>
            <pc:docMk/>
            <pc:sldMk cId="0" sldId="268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4T09:13:50.888" v="1455" actId="20577"/>
          <ac:spMkLst>
            <pc:docMk/>
            <pc:sldMk cId="0" sldId="268"/>
            <ac:spMk id="7" creationId="{00000000-0000-0000-0000-000000000000}"/>
          </ac:spMkLst>
        </pc:spChg>
      </pc:sldChg>
      <pc:sldChg chg="addSp delSp modSp">
        <pc:chgData name="sai swagath" userId="88b05c63d99371a2" providerId="LiveId" clId="{129EF6C8-CABB-4A87-88D1-B9FEBF1EAB63}" dt="2018-12-06T22:19:14.452" v="2247" actId="1076"/>
        <pc:sldMkLst>
          <pc:docMk/>
          <pc:sldMk cId="0" sldId="269"/>
        </pc:sldMkLst>
        <pc:spChg chg="del mod">
          <ac:chgData name="sai swagath" userId="88b05c63d99371a2" providerId="LiveId" clId="{129EF6C8-CABB-4A87-88D1-B9FEBF1EAB63}" dt="2018-12-04T09:14:31.793" v="1457" actId="478"/>
          <ac:spMkLst>
            <pc:docMk/>
            <pc:sldMk cId="0" sldId="269"/>
            <ac:spMk id="2" creationId="{00000000-0000-0000-0000-000000000000}"/>
          </ac:spMkLst>
        </pc:spChg>
        <pc:spChg chg="add mod">
          <ac:chgData name="sai swagath" userId="88b05c63d99371a2" providerId="LiveId" clId="{129EF6C8-CABB-4A87-88D1-B9FEBF1EAB63}" dt="2018-12-06T22:19:14.452" v="2247" actId="1076"/>
          <ac:spMkLst>
            <pc:docMk/>
            <pc:sldMk cId="0" sldId="269"/>
            <ac:spMk id="2" creationId="{152ED518-AF37-4DD3-9369-D347E0F1A24A}"/>
          </ac:spMkLst>
        </pc:spChg>
        <pc:spChg chg="del">
          <ac:chgData name="sai swagath" userId="88b05c63d99371a2" providerId="LiveId" clId="{129EF6C8-CABB-4A87-88D1-B9FEBF1EAB63}" dt="2018-12-04T09:14:31.793" v="1457" actId="478"/>
          <ac:spMkLst>
            <pc:docMk/>
            <pc:sldMk cId="0" sldId="269"/>
            <ac:spMk id="3" creationId="{00000000-0000-0000-0000-000000000000}"/>
          </ac:spMkLst>
        </pc:spChg>
        <pc:spChg chg="del">
          <ac:chgData name="sai swagath" userId="88b05c63d99371a2" providerId="LiveId" clId="{129EF6C8-CABB-4A87-88D1-B9FEBF1EAB63}" dt="2018-12-04T09:14:31.793" v="1457" actId="478"/>
          <ac:spMkLst>
            <pc:docMk/>
            <pc:sldMk cId="0" sldId="269"/>
            <ac:spMk id="4" creationId="{00000000-0000-0000-0000-000000000000}"/>
          </ac:spMkLst>
        </pc:spChg>
        <pc:picChg chg="add mod">
          <ac:chgData name="sai swagath" userId="88b05c63d99371a2" providerId="LiveId" clId="{129EF6C8-CABB-4A87-88D1-B9FEBF1EAB63}" dt="2018-12-06T22:18:44.993" v="2225" actId="1076"/>
          <ac:picMkLst>
            <pc:docMk/>
            <pc:sldMk cId="0" sldId="269"/>
            <ac:picMk id="6" creationId="{77895C99-08C8-4C95-B62B-823DE6EFFC7D}"/>
          </ac:picMkLst>
        </pc:picChg>
      </pc:sldChg>
      <pc:sldChg chg="addSp modSp">
        <pc:chgData name="sai swagath" userId="88b05c63d99371a2" providerId="LiveId" clId="{129EF6C8-CABB-4A87-88D1-B9FEBF1EAB63}" dt="2018-12-06T22:40:56.622" v="2798" actId="113"/>
        <pc:sldMkLst>
          <pc:docMk/>
          <pc:sldMk cId="0" sldId="270"/>
        </pc:sldMkLst>
        <pc:spChg chg="add mod">
          <ac:chgData name="sai swagath" userId="88b05c63d99371a2" providerId="LiveId" clId="{129EF6C8-CABB-4A87-88D1-B9FEBF1EAB63}" dt="2018-12-06T22:40:56.622" v="2798" actId="113"/>
          <ac:spMkLst>
            <pc:docMk/>
            <pc:sldMk cId="0" sldId="270"/>
            <ac:spMk id="5" creationId="{00A7818F-C210-4BCA-86A1-286D60D254FE}"/>
          </ac:spMkLst>
        </pc:spChg>
      </pc:sldChg>
      <pc:sldChg chg="addSp delSp modSp add">
        <pc:chgData name="sai swagath" userId="88b05c63d99371a2" providerId="LiveId" clId="{129EF6C8-CABB-4A87-88D1-B9FEBF1EAB63}" dt="2018-12-06T22:09:53.032" v="1863" actId="20577"/>
        <pc:sldMkLst>
          <pc:docMk/>
          <pc:sldMk cId="916403068" sldId="271"/>
        </pc:sldMkLst>
        <pc:spChg chg="add mod">
          <ac:chgData name="sai swagath" userId="88b05c63d99371a2" providerId="LiveId" clId="{129EF6C8-CABB-4A87-88D1-B9FEBF1EAB63}" dt="2018-12-06T22:09:53.032" v="1863" actId="20577"/>
          <ac:spMkLst>
            <pc:docMk/>
            <pc:sldMk cId="916403068" sldId="271"/>
            <ac:spMk id="7" creationId="{B0C28BFE-C69A-4C49-BD5E-76FA9E695B80}"/>
          </ac:spMkLst>
        </pc:spChg>
        <pc:picChg chg="add del mod">
          <ac:chgData name="sai swagath" userId="88b05c63d99371a2" providerId="LiveId" clId="{129EF6C8-CABB-4A87-88D1-B9FEBF1EAB63}" dt="2018-12-06T21:48:11.102" v="1507" actId="478"/>
          <ac:picMkLst>
            <pc:docMk/>
            <pc:sldMk cId="916403068" sldId="271"/>
            <ac:picMk id="3" creationId="{3021A736-6F0E-4AE0-8526-A6B0688DA6D5}"/>
          </ac:picMkLst>
        </pc:picChg>
        <pc:picChg chg="add del mod">
          <ac:chgData name="sai swagath" userId="88b05c63d99371a2" providerId="LiveId" clId="{129EF6C8-CABB-4A87-88D1-B9FEBF1EAB63}" dt="2018-12-06T21:48:26.187" v="1511" actId="931"/>
          <ac:picMkLst>
            <pc:docMk/>
            <pc:sldMk cId="916403068" sldId="271"/>
            <ac:picMk id="4" creationId="{86B2435D-E181-4A2C-9CAD-268C90AA1104}"/>
          </ac:picMkLst>
        </pc:picChg>
        <pc:picChg chg="add mod">
          <ac:chgData name="sai swagath" userId="88b05c63d99371a2" providerId="LiveId" clId="{129EF6C8-CABB-4A87-88D1-B9FEBF1EAB63}" dt="2018-12-06T22:09:39.352" v="1852" actId="14100"/>
          <ac:picMkLst>
            <pc:docMk/>
            <pc:sldMk cId="916403068" sldId="271"/>
            <ac:picMk id="6" creationId="{BA7495E0-A429-4F1F-BF62-FFA29128B3F7}"/>
          </ac:picMkLst>
        </pc:picChg>
      </pc:sldChg>
      <pc:sldChg chg="addSp delSp modSp add">
        <pc:chgData name="sai swagath" userId="88b05c63d99371a2" providerId="LiveId" clId="{129EF6C8-CABB-4A87-88D1-B9FEBF1EAB63}" dt="2018-12-06T22:18:27.124" v="2224" actId="313"/>
        <pc:sldMkLst>
          <pc:docMk/>
          <pc:sldMk cId="119580927" sldId="272"/>
        </pc:sldMkLst>
        <pc:spChg chg="add del mod">
          <ac:chgData name="sai swagath" userId="88b05c63d99371a2" providerId="LiveId" clId="{129EF6C8-CABB-4A87-88D1-B9FEBF1EAB63}" dt="2018-12-06T22:10:15.757" v="1870" actId="313"/>
          <ac:spMkLst>
            <pc:docMk/>
            <pc:sldMk cId="119580927" sldId="272"/>
            <ac:spMk id="5" creationId="{838419EF-AB85-4546-BBC7-DC25965478D5}"/>
          </ac:spMkLst>
        </pc:spChg>
        <pc:spChg chg="add mod">
          <ac:chgData name="sai swagath" userId="88b05c63d99371a2" providerId="LiveId" clId="{129EF6C8-CABB-4A87-88D1-B9FEBF1EAB63}" dt="2018-12-06T22:18:27.124" v="2224" actId="313"/>
          <ac:spMkLst>
            <pc:docMk/>
            <pc:sldMk cId="119580927" sldId="272"/>
            <ac:spMk id="6" creationId="{4F456C13-3F08-4B26-85D9-F0C5184FB0AB}"/>
          </ac:spMkLst>
        </pc:spChg>
        <pc:picChg chg="add del mod">
          <ac:chgData name="sai swagath" userId="88b05c63d99371a2" providerId="LiveId" clId="{129EF6C8-CABB-4A87-88D1-B9FEBF1EAB63}" dt="2018-12-06T21:49:14.843" v="1517" actId="478"/>
          <ac:picMkLst>
            <pc:docMk/>
            <pc:sldMk cId="119580927" sldId="272"/>
            <ac:picMk id="3" creationId="{9C921E40-9D70-411E-B18E-3000D0140D93}"/>
          </ac:picMkLst>
        </pc:picChg>
        <pc:picChg chg="add mod">
          <ac:chgData name="sai swagath" userId="88b05c63d99371a2" providerId="LiveId" clId="{129EF6C8-CABB-4A87-88D1-B9FEBF1EAB63}" dt="2018-12-06T22:10:15.020" v="1868" actId="1076"/>
          <ac:picMkLst>
            <pc:docMk/>
            <pc:sldMk cId="119580927" sldId="272"/>
            <ac:picMk id="4" creationId="{331801A3-D846-485C-B657-B7B4538A3006}"/>
          </ac:picMkLst>
        </pc:picChg>
      </pc:sldChg>
      <pc:sldChg chg="addSp delSp modSp add">
        <pc:chgData name="sai swagath" userId="88b05c63d99371a2" providerId="LiveId" clId="{129EF6C8-CABB-4A87-88D1-B9FEBF1EAB63}" dt="2018-12-06T22:11:33.524" v="1909" actId="1076"/>
        <pc:sldMkLst>
          <pc:docMk/>
          <pc:sldMk cId="666325501" sldId="273"/>
        </pc:sldMkLst>
        <pc:spChg chg="add mod">
          <ac:chgData name="sai swagath" userId="88b05c63d99371a2" providerId="LiveId" clId="{129EF6C8-CABB-4A87-88D1-B9FEBF1EAB63}" dt="2018-12-06T22:11:33.524" v="1909" actId="1076"/>
          <ac:spMkLst>
            <pc:docMk/>
            <pc:sldMk cId="666325501" sldId="273"/>
            <ac:spMk id="5" creationId="{3771D943-B978-4A48-B362-34DD41C10518}"/>
          </ac:spMkLst>
        </pc:spChg>
        <pc:picChg chg="add del mod">
          <ac:chgData name="sai swagath" userId="88b05c63d99371a2" providerId="LiveId" clId="{129EF6C8-CABB-4A87-88D1-B9FEBF1EAB63}" dt="2018-12-06T21:51:09.506" v="1523" actId="478"/>
          <ac:picMkLst>
            <pc:docMk/>
            <pc:sldMk cId="666325501" sldId="273"/>
            <ac:picMk id="3" creationId="{5413A2E7-DF05-4B15-BF16-A7C48096E917}"/>
          </ac:picMkLst>
        </pc:picChg>
        <pc:picChg chg="add mod">
          <ac:chgData name="sai swagath" userId="88b05c63d99371a2" providerId="LiveId" clId="{129EF6C8-CABB-4A87-88D1-B9FEBF1EAB63}" dt="2018-12-06T22:10:46.109" v="1884" actId="14100"/>
          <ac:picMkLst>
            <pc:docMk/>
            <pc:sldMk cId="666325501" sldId="273"/>
            <ac:picMk id="4" creationId="{1EDD50D0-7484-4EC6-B799-5CEEAF2F5DA8}"/>
          </ac:picMkLst>
        </pc:picChg>
      </pc:sldChg>
      <pc:sldChg chg="addSp modSp add">
        <pc:chgData name="sai swagath" userId="88b05c63d99371a2" providerId="LiveId" clId="{129EF6C8-CABB-4A87-88D1-B9FEBF1EAB63}" dt="2018-12-06T22:12:24.857" v="1946" actId="1076"/>
        <pc:sldMkLst>
          <pc:docMk/>
          <pc:sldMk cId="2165610522" sldId="274"/>
        </pc:sldMkLst>
        <pc:spChg chg="add mod">
          <ac:chgData name="sai swagath" userId="88b05c63d99371a2" providerId="LiveId" clId="{129EF6C8-CABB-4A87-88D1-B9FEBF1EAB63}" dt="2018-12-06T22:12:24.857" v="1946" actId="1076"/>
          <ac:spMkLst>
            <pc:docMk/>
            <pc:sldMk cId="2165610522" sldId="274"/>
            <ac:spMk id="2" creationId="{63E1DED5-D3B1-499D-9AAB-19C75859DEFE}"/>
          </ac:spMkLst>
        </pc:spChg>
        <pc:picChg chg="add mod">
          <ac:chgData name="sai swagath" userId="88b05c63d99371a2" providerId="LiveId" clId="{129EF6C8-CABB-4A87-88D1-B9FEBF1EAB63}" dt="2018-12-06T22:11:44.925" v="1911" actId="1076"/>
          <ac:picMkLst>
            <pc:docMk/>
            <pc:sldMk cId="2165610522" sldId="274"/>
            <ac:picMk id="3" creationId="{206F3BB6-B20C-4C88-80A5-8A7ACAF37049}"/>
          </ac:picMkLst>
        </pc:picChg>
      </pc:sldChg>
      <pc:sldChg chg="addSp modSp add">
        <pc:chgData name="sai swagath" userId="88b05c63d99371a2" providerId="LiveId" clId="{129EF6C8-CABB-4A87-88D1-B9FEBF1EAB63}" dt="2018-12-06T22:12:59.360" v="1975" actId="1076"/>
        <pc:sldMkLst>
          <pc:docMk/>
          <pc:sldMk cId="3022696715" sldId="275"/>
        </pc:sldMkLst>
        <pc:spChg chg="add mod">
          <ac:chgData name="sai swagath" userId="88b05c63d99371a2" providerId="LiveId" clId="{129EF6C8-CABB-4A87-88D1-B9FEBF1EAB63}" dt="2018-12-06T22:12:59.360" v="1975" actId="1076"/>
          <ac:spMkLst>
            <pc:docMk/>
            <pc:sldMk cId="3022696715" sldId="275"/>
            <ac:spMk id="2" creationId="{05964D9C-7E7D-4D7B-8043-BF82F172F5D9}"/>
          </ac:spMkLst>
        </pc:spChg>
        <pc:picChg chg="add mod">
          <ac:chgData name="sai swagath" userId="88b05c63d99371a2" providerId="LiveId" clId="{129EF6C8-CABB-4A87-88D1-B9FEBF1EAB63}" dt="2018-12-06T22:12:32.377" v="1947" actId="1076"/>
          <ac:picMkLst>
            <pc:docMk/>
            <pc:sldMk cId="3022696715" sldId="275"/>
            <ac:picMk id="3" creationId="{18F598A5-EA22-4467-AD2E-5EE83DDCF570}"/>
          </ac:picMkLst>
        </pc:picChg>
      </pc:sldChg>
      <pc:sldChg chg="addSp modSp add">
        <pc:chgData name="sai swagath" userId="88b05c63d99371a2" providerId="LiveId" clId="{129EF6C8-CABB-4A87-88D1-B9FEBF1EAB63}" dt="2018-12-06T22:20:00.888" v="2279" actId="1076"/>
        <pc:sldMkLst>
          <pc:docMk/>
          <pc:sldMk cId="3515599185" sldId="276"/>
        </pc:sldMkLst>
        <pc:spChg chg="add mod">
          <ac:chgData name="sai swagath" userId="88b05c63d99371a2" providerId="LiveId" clId="{129EF6C8-CABB-4A87-88D1-B9FEBF1EAB63}" dt="2018-12-06T22:20:00.888" v="2279" actId="1076"/>
          <ac:spMkLst>
            <pc:docMk/>
            <pc:sldMk cId="3515599185" sldId="276"/>
            <ac:spMk id="2" creationId="{7F85C987-6D6E-4666-9032-0BAD05CD3BE6}"/>
          </ac:spMkLst>
        </pc:spChg>
        <pc:picChg chg="add mod">
          <ac:chgData name="sai swagath" userId="88b05c63d99371a2" providerId="LiveId" clId="{129EF6C8-CABB-4A87-88D1-B9FEBF1EAB63}" dt="2018-12-06T22:19:23.395" v="2248" actId="1076"/>
          <ac:picMkLst>
            <pc:docMk/>
            <pc:sldMk cId="3515599185" sldId="276"/>
            <ac:picMk id="3" creationId="{63CA8FD6-A08C-4AA4-8276-03746150ADF2}"/>
          </ac:picMkLst>
        </pc:picChg>
      </pc:sldChg>
      <pc:sldChg chg="addSp modSp add">
        <pc:chgData name="sai swagath" userId="88b05c63d99371a2" providerId="LiveId" clId="{129EF6C8-CABB-4A87-88D1-B9FEBF1EAB63}" dt="2018-12-06T22:21:02.660" v="2304" actId="14100"/>
        <pc:sldMkLst>
          <pc:docMk/>
          <pc:sldMk cId="4100388742" sldId="277"/>
        </pc:sldMkLst>
        <pc:spChg chg="add mod">
          <ac:chgData name="sai swagath" userId="88b05c63d99371a2" providerId="LiveId" clId="{129EF6C8-CABB-4A87-88D1-B9FEBF1EAB63}" dt="2018-12-06T22:21:02.660" v="2304" actId="14100"/>
          <ac:spMkLst>
            <pc:docMk/>
            <pc:sldMk cId="4100388742" sldId="277"/>
            <ac:spMk id="2" creationId="{85A5CA46-14DC-467C-A052-A3D3F1816D64}"/>
          </ac:spMkLst>
        </pc:spChg>
        <pc:picChg chg="add mod">
          <ac:chgData name="sai swagath" userId="88b05c63d99371a2" providerId="LiveId" clId="{129EF6C8-CABB-4A87-88D1-B9FEBF1EAB63}" dt="2018-12-06T21:56:28.708" v="1562" actId="1076"/>
          <ac:picMkLst>
            <pc:docMk/>
            <pc:sldMk cId="4100388742" sldId="277"/>
            <ac:picMk id="3" creationId="{5B50C172-CA55-4112-AE5E-81C45CC26886}"/>
          </ac:picMkLst>
        </pc:picChg>
      </pc:sldChg>
      <pc:sldChg chg="addSp delSp modSp add">
        <pc:chgData name="sai swagath" userId="88b05c63d99371a2" providerId="LiveId" clId="{129EF6C8-CABB-4A87-88D1-B9FEBF1EAB63}" dt="2018-12-06T22:13:44.593" v="2003" actId="1076"/>
        <pc:sldMkLst>
          <pc:docMk/>
          <pc:sldMk cId="1251830043" sldId="278"/>
        </pc:sldMkLst>
        <pc:spChg chg="add mod">
          <ac:chgData name="sai swagath" userId="88b05c63d99371a2" providerId="LiveId" clId="{129EF6C8-CABB-4A87-88D1-B9FEBF1EAB63}" dt="2018-12-06T22:13:44.593" v="2003" actId="1076"/>
          <ac:spMkLst>
            <pc:docMk/>
            <pc:sldMk cId="1251830043" sldId="278"/>
            <ac:spMk id="5" creationId="{C4574212-8DA0-4BF3-951B-5E44381F35E4}"/>
          </ac:spMkLst>
        </pc:spChg>
        <pc:picChg chg="add del mod">
          <ac:chgData name="sai swagath" userId="88b05c63d99371a2" providerId="LiveId" clId="{129EF6C8-CABB-4A87-88D1-B9FEBF1EAB63}" dt="2018-12-06T21:59:11.148" v="1566" actId="478"/>
          <ac:picMkLst>
            <pc:docMk/>
            <pc:sldMk cId="1251830043" sldId="278"/>
            <ac:picMk id="3" creationId="{F67EB172-A3D0-463C-BF23-9237EEDC0229}"/>
          </ac:picMkLst>
        </pc:picChg>
        <pc:picChg chg="add mod">
          <ac:chgData name="sai swagath" userId="88b05c63d99371a2" providerId="LiveId" clId="{129EF6C8-CABB-4A87-88D1-B9FEBF1EAB63}" dt="2018-12-06T22:13:13.424" v="1976" actId="1076"/>
          <ac:picMkLst>
            <pc:docMk/>
            <pc:sldMk cId="1251830043" sldId="278"/>
            <ac:picMk id="4" creationId="{E50A18AE-7C52-4DA5-8307-CE0B0B218859}"/>
          </ac:picMkLst>
        </pc:picChg>
      </pc:sldChg>
      <pc:sldChg chg="addSp delSp modSp add">
        <pc:chgData name="sai swagath" userId="88b05c63d99371a2" providerId="LiveId" clId="{129EF6C8-CABB-4A87-88D1-B9FEBF1EAB63}" dt="2018-12-06T22:14:41.273" v="2037" actId="1076"/>
        <pc:sldMkLst>
          <pc:docMk/>
          <pc:sldMk cId="1734014438" sldId="279"/>
        </pc:sldMkLst>
        <pc:spChg chg="add mod">
          <ac:chgData name="sai swagath" userId="88b05c63d99371a2" providerId="LiveId" clId="{129EF6C8-CABB-4A87-88D1-B9FEBF1EAB63}" dt="2018-12-06T22:14:41.273" v="2037" actId="1076"/>
          <ac:spMkLst>
            <pc:docMk/>
            <pc:sldMk cId="1734014438" sldId="279"/>
            <ac:spMk id="5" creationId="{DD7B9CD5-45D9-43E2-AF7C-F2D3F1616E1F}"/>
          </ac:spMkLst>
        </pc:spChg>
        <pc:picChg chg="add del mod">
          <ac:chgData name="sai swagath" userId="88b05c63d99371a2" providerId="LiveId" clId="{129EF6C8-CABB-4A87-88D1-B9FEBF1EAB63}" dt="2018-12-06T21:52:03.104" v="1532" actId="478"/>
          <ac:picMkLst>
            <pc:docMk/>
            <pc:sldMk cId="1734014438" sldId="279"/>
            <ac:picMk id="3" creationId="{D5E0637C-E290-41F1-BACA-2DE6077B2A55}"/>
          </ac:picMkLst>
        </pc:picChg>
        <pc:picChg chg="add mod">
          <ac:chgData name="sai swagath" userId="88b05c63d99371a2" providerId="LiveId" clId="{129EF6C8-CABB-4A87-88D1-B9FEBF1EAB63}" dt="2018-12-06T22:13:54.953" v="2004" actId="1076"/>
          <ac:picMkLst>
            <pc:docMk/>
            <pc:sldMk cId="1734014438" sldId="279"/>
            <ac:picMk id="4" creationId="{16618AD6-892D-47DE-B91C-8258E9C5B8BE}"/>
          </ac:picMkLst>
        </pc:picChg>
      </pc:sldChg>
      <pc:sldChg chg="addSp modSp add">
        <pc:chgData name="sai swagath" userId="88b05c63d99371a2" providerId="LiveId" clId="{129EF6C8-CABB-4A87-88D1-B9FEBF1EAB63}" dt="2018-12-06T22:15:46.985" v="2113" actId="14100"/>
        <pc:sldMkLst>
          <pc:docMk/>
          <pc:sldMk cId="734904687" sldId="280"/>
        </pc:sldMkLst>
        <pc:spChg chg="add mod">
          <ac:chgData name="sai swagath" userId="88b05c63d99371a2" providerId="LiveId" clId="{129EF6C8-CABB-4A87-88D1-B9FEBF1EAB63}" dt="2018-12-06T22:15:46.985" v="2113" actId="14100"/>
          <ac:spMkLst>
            <pc:docMk/>
            <pc:sldMk cId="734904687" sldId="280"/>
            <ac:spMk id="2" creationId="{61CC0001-9A34-4D4F-9CD6-D5CFA8BACF5E}"/>
          </ac:spMkLst>
        </pc:spChg>
        <pc:picChg chg="add mod">
          <ac:chgData name="sai swagath" userId="88b05c63d99371a2" providerId="LiveId" clId="{129EF6C8-CABB-4A87-88D1-B9FEBF1EAB63}" dt="2018-12-06T22:15:07.300" v="2044" actId="14100"/>
          <ac:picMkLst>
            <pc:docMk/>
            <pc:sldMk cId="734904687" sldId="280"/>
            <ac:picMk id="3" creationId="{5023D165-4573-4311-8820-BF801A2BA0E4}"/>
          </ac:picMkLst>
        </pc:picChg>
      </pc:sldChg>
      <pc:sldChg chg="addSp modSp add">
        <pc:chgData name="sai swagath" userId="88b05c63d99371a2" providerId="LiveId" clId="{129EF6C8-CABB-4A87-88D1-B9FEBF1EAB63}" dt="2018-12-06T22:16:32.563" v="2134" actId="1076"/>
        <pc:sldMkLst>
          <pc:docMk/>
          <pc:sldMk cId="3940997012" sldId="281"/>
        </pc:sldMkLst>
        <pc:spChg chg="add mod">
          <ac:chgData name="sai swagath" userId="88b05c63d99371a2" providerId="LiveId" clId="{129EF6C8-CABB-4A87-88D1-B9FEBF1EAB63}" dt="2018-12-06T22:16:32.563" v="2134" actId="1076"/>
          <ac:spMkLst>
            <pc:docMk/>
            <pc:sldMk cId="3940997012" sldId="281"/>
            <ac:spMk id="4" creationId="{655E6925-5DEC-49C5-80C6-87641A4A6A70}"/>
          </ac:spMkLst>
        </pc:spChg>
        <pc:picChg chg="add mod">
          <ac:chgData name="sai swagath" userId="88b05c63d99371a2" providerId="LiveId" clId="{129EF6C8-CABB-4A87-88D1-B9FEBF1EAB63}" dt="2018-12-06T21:54:04.828" v="1546" actId="1076"/>
          <ac:picMkLst>
            <pc:docMk/>
            <pc:sldMk cId="3940997012" sldId="281"/>
            <ac:picMk id="3" creationId="{C96AB552-F4BC-497E-9BDC-7AD8919206CD}"/>
          </ac:picMkLst>
        </pc:picChg>
      </pc:sldChg>
      <pc:sldChg chg="addSp modSp add">
        <pc:chgData name="sai swagath" userId="88b05c63d99371a2" providerId="LiveId" clId="{129EF6C8-CABB-4A87-88D1-B9FEBF1EAB63}" dt="2018-12-06T22:17:05.667" v="2161" actId="14100"/>
        <pc:sldMkLst>
          <pc:docMk/>
          <pc:sldMk cId="3599326512" sldId="282"/>
        </pc:sldMkLst>
        <pc:spChg chg="add mod">
          <ac:chgData name="sai swagath" userId="88b05c63d99371a2" providerId="LiveId" clId="{129EF6C8-CABB-4A87-88D1-B9FEBF1EAB63}" dt="2018-12-06T22:17:05.667" v="2161" actId="14100"/>
          <ac:spMkLst>
            <pc:docMk/>
            <pc:sldMk cId="3599326512" sldId="282"/>
            <ac:spMk id="4" creationId="{B3765334-FFA6-4F6C-9757-68759AF052E9}"/>
          </ac:spMkLst>
        </pc:spChg>
        <pc:picChg chg="add mod">
          <ac:chgData name="sai swagath" userId="88b05c63d99371a2" providerId="LiveId" clId="{129EF6C8-CABB-4A87-88D1-B9FEBF1EAB63}" dt="2018-12-06T21:55:31.217" v="1554" actId="1076"/>
          <ac:picMkLst>
            <pc:docMk/>
            <pc:sldMk cId="3599326512" sldId="282"/>
            <ac:picMk id="3" creationId="{D398E498-9E45-4AF3-A2AD-3C9C9599B533}"/>
          </ac:picMkLst>
        </pc:picChg>
      </pc:sldChg>
      <pc:sldChg chg="addSp modSp add">
        <pc:chgData name="sai swagath" userId="88b05c63d99371a2" providerId="LiveId" clId="{129EF6C8-CABB-4A87-88D1-B9FEBF1EAB63}" dt="2018-12-06T22:17:53.490" v="2207" actId="1076"/>
        <pc:sldMkLst>
          <pc:docMk/>
          <pc:sldMk cId="3353189948" sldId="283"/>
        </pc:sldMkLst>
        <pc:spChg chg="add mod">
          <ac:chgData name="sai swagath" userId="88b05c63d99371a2" providerId="LiveId" clId="{129EF6C8-CABB-4A87-88D1-B9FEBF1EAB63}" dt="2018-12-06T22:17:53.490" v="2207" actId="1076"/>
          <ac:spMkLst>
            <pc:docMk/>
            <pc:sldMk cId="3353189948" sldId="283"/>
            <ac:spMk id="4" creationId="{B8892123-8728-4A2F-AF6F-AA8E2D4A2102}"/>
          </ac:spMkLst>
        </pc:spChg>
        <pc:picChg chg="add mod">
          <ac:chgData name="sai swagath" userId="88b05c63d99371a2" providerId="LiveId" clId="{129EF6C8-CABB-4A87-88D1-B9FEBF1EAB63}" dt="2018-12-06T21:56:11.792" v="1561" actId="14100"/>
          <ac:picMkLst>
            <pc:docMk/>
            <pc:sldMk cId="3353189948" sldId="283"/>
            <ac:picMk id="3" creationId="{0B18264F-CE0E-461D-9062-E4452BC54ABF}"/>
          </ac:picMkLst>
        </pc:picChg>
      </pc:sldChg>
      <pc:sldChg chg="modSp add">
        <pc:chgData name="sai swagath" userId="88b05c63d99371a2" providerId="LiveId" clId="{129EF6C8-CABB-4A87-88D1-B9FEBF1EAB63}" dt="2018-12-06T22:28:14.093" v="2627" actId="20577"/>
        <pc:sldMkLst>
          <pc:docMk/>
          <pc:sldMk cId="3911639097" sldId="285"/>
        </pc:sldMkLst>
        <pc:spChg chg="mod">
          <ac:chgData name="sai swagath" userId="88b05c63d99371a2" providerId="LiveId" clId="{129EF6C8-CABB-4A87-88D1-B9FEBF1EAB63}" dt="2018-12-06T22:27:11.070" v="2570" actId="1076"/>
          <ac:spMkLst>
            <pc:docMk/>
            <pc:sldMk cId="3911639097" sldId="285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6T22:24:33.453" v="2347" actId="20577"/>
          <ac:spMkLst>
            <pc:docMk/>
            <pc:sldMk cId="3911639097" sldId="285"/>
            <ac:spMk id="5" creationId="{00000000-0000-0000-0000-000000000000}"/>
          </ac:spMkLst>
        </pc:spChg>
        <pc:spChg chg="mod">
          <ac:chgData name="sai swagath" userId="88b05c63d99371a2" providerId="LiveId" clId="{129EF6C8-CABB-4A87-88D1-B9FEBF1EAB63}" dt="2018-12-06T22:27:56.187" v="2623" actId="1076"/>
          <ac:spMkLst>
            <pc:docMk/>
            <pc:sldMk cId="3911639097" sldId="285"/>
            <ac:spMk id="6" creationId="{00000000-0000-0000-0000-000000000000}"/>
          </ac:spMkLst>
        </pc:spChg>
        <pc:spChg chg="mod">
          <ac:chgData name="sai swagath" userId="88b05c63d99371a2" providerId="LiveId" clId="{129EF6C8-CABB-4A87-88D1-B9FEBF1EAB63}" dt="2018-12-06T22:28:14.093" v="2627" actId="20577"/>
          <ac:spMkLst>
            <pc:docMk/>
            <pc:sldMk cId="3911639097" sldId="285"/>
            <ac:spMk id="7" creationId="{00000000-0000-0000-0000-000000000000}"/>
          </ac:spMkLst>
        </pc:spChg>
      </pc:sldChg>
      <pc:sldChg chg="addSp modSp add">
        <pc:chgData name="sai swagath" userId="88b05c63d99371a2" providerId="LiveId" clId="{129EF6C8-CABB-4A87-88D1-B9FEBF1EAB63}" dt="2018-12-06T22:34:16.929" v="2661" actId="1076"/>
        <pc:sldMkLst>
          <pc:docMk/>
          <pc:sldMk cId="3498002272" sldId="286"/>
        </pc:sldMkLst>
        <pc:spChg chg="add mod">
          <ac:chgData name="sai swagath" userId="88b05c63d99371a2" providerId="LiveId" clId="{129EF6C8-CABB-4A87-88D1-B9FEBF1EAB63}" dt="2018-12-06T22:29:03.167" v="2654" actId="1076"/>
          <ac:spMkLst>
            <pc:docMk/>
            <pc:sldMk cId="3498002272" sldId="286"/>
            <ac:spMk id="3" creationId="{2E4F1EBA-AD72-4769-9AA3-311CA60DED3D}"/>
          </ac:spMkLst>
        </pc:spChg>
        <pc:picChg chg="add mod">
          <ac:chgData name="sai swagath" userId="88b05c63d99371a2" providerId="LiveId" clId="{129EF6C8-CABB-4A87-88D1-B9FEBF1EAB63}" dt="2018-12-06T22:34:16.929" v="2661" actId="1076"/>
          <ac:picMkLst>
            <pc:docMk/>
            <pc:sldMk cId="3498002272" sldId="286"/>
            <ac:picMk id="5" creationId="{6A4ED465-00EB-403C-B9EB-1D3D939BC628}"/>
          </ac:picMkLst>
        </pc:picChg>
      </pc:sldChg>
      <pc:sldChg chg="addSp modSp add">
        <pc:chgData name="sai swagath" userId="88b05c63d99371a2" providerId="LiveId" clId="{129EF6C8-CABB-4A87-88D1-B9FEBF1EAB63}" dt="2018-12-06T22:35:56.475" v="2687" actId="1076"/>
        <pc:sldMkLst>
          <pc:docMk/>
          <pc:sldMk cId="3615693674" sldId="287"/>
        </pc:sldMkLst>
        <pc:spChg chg="add mod">
          <ac:chgData name="sai swagath" userId="88b05c63d99371a2" providerId="LiveId" clId="{129EF6C8-CABB-4A87-88D1-B9FEBF1EAB63}" dt="2018-12-06T22:34:43.971" v="2682" actId="1076"/>
          <ac:spMkLst>
            <pc:docMk/>
            <pc:sldMk cId="3615693674" sldId="287"/>
            <ac:spMk id="3" creationId="{C4E568D1-CAA7-4733-B20C-FAC2E119F812}"/>
          </ac:spMkLst>
        </pc:spChg>
        <pc:picChg chg="add mod">
          <ac:chgData name="sai swagath" userId="88b05c63d99371a2" providerId="LiveId" clId="{129EF6C8-CABB-4A87-88D1-B9FEBF1EAB63}" dt="2018-12-06T22:35:56.475" v="2687" actId="1076"/>
          <ac:picMkLst>
            <pc:docMk/>
            <pc:sldMk cId="3615693674" sldId="287"/>
            <ac:picMk id="5" creationId="{424EECE3-5BBA-4612-AC40-D94D22C545E5}"/>
          </ac:picMkLst>
        </pc:picChg>
      </pc:sldChg>
      <pc:sldChg chg="addSp delSp modSp add">
        <pc:chgData name="sai swagath" userId="88b05c63d99371a2" providerId="LiveId" clId="{129EF6C8-CABB-4A87-88D1-B9FEBF1EAB63}" dt="2018-12-06T22:37:48.422" v="2722" actId="1076"/>
        <pc:sldMkLst>
          <pc:docMk/>
          <pc:sldMk cId="2964719842" sldId="288"/>
        </pc:sldMkLst>
        <pc:spChg chg="del">
          <ac:chgData name="sai swagath" userId="88b05c63d99371a2" providerId="LiveId" clId="{129EF6C8-CABB-4A87-88D1-B9FEBF1EAB63}" dt="2018-12-06T22:36:46.525" v="2711" actId="478"/>
          <ac:spMkLst>
            <pc:docMk/>
            <pc:sldMk cId="2964719842" sldId="288"/>
            <ac:spMk id="2" creationId="{78A43EDE-E61F-4FD9-9527-AA900C73535A}"/>
          </ac:spMkLst>
        </pc:spChg>
        <pc:spChg chg="add mod">
          <ac:chgData name="sai swagath" userId="88b05c63d99371a2" providerId="LiveId" clId="{129EF6C8-CABB-4A87-88D1-B9FEBF1EAB63}" dt="2018-12-06T22:37:26.679" v="2721" actId="1076"/>
          <ac:spMkLst>
            <pc:docMk/>
            <pc:sldMk cId="2964719842" sldId="288"/>
            <ac:spMk id="3" creationId="{6599921C-8463-44EB-B03A-523893FEA97D}"/>
          </ac:spMkLst>
        </pc:spChg>
        <pc:picChg chg="add mod">
          <ac:chgData name="sai swagath" userId="88b05c63d99371a2" providerId="LiveId" clId="{129EF6C8-CABB-4A87-88D1-B9FEBF1EAB63}" dt="2018-12-06T22:37:48.422" v="2722" actId="1076"/>
          <ac:picMkLst>
            <pc:docMk/>
            <pc:sldMk cId="2964719842" sldId="288"/>
            <ac:picMk id="5" creationId="{F7CCC562-3291-4D1E-8244-BBC19ADA66B9}"/>
          </ac:picMkLst>
        </pc:picChg>
      </pc:sldChg>
      <pc:sldChg chg="add del">
        <pc:chgData name="sai swagath" userId="88b05c63d99371a2" providerId="LiveId" clId="{129EF6C8-CABB-4A87-88D1-B9FEBF1EAB63}" dt="2018-12-09T00:01:26.772" v="2850" actId="2696"/>
        <pc:sldMkLst>
          <pc:docMk/>
          <pc:sldMk cId="1743772098" sldId="289"/>
        </pc:sldMkLst>
      </pc:sldChg>
      <pc:sldChg chg="add del">
        <pc:chgData name="sai swagath" userId="88b05c63d99371a2" providerId="LiveId" clId="{129EF6C8-CABB-4A87-88D1-B9FEBF1EAB63}" dt="2018-12-09T00:06:46.317" v="3337" actId="2696"/>
        <pc:sldMkLst>
          <pc:docMk/>
          <pc:sldMk cId="3306999610" sldId="289"/>
        </pc:sldMkLst>
      </pc:sldChg>
      <pc:sldChg chg="addSp delSp modSp add del">
        <pc:chgData name="sai swagath" userId="88b05c63d99371a2" providerId="LiveId" clId="{129EF6C8-CABB-4A87-88D1-B9FEBF1EAB63}" dt="2018-12-09T00:06:38.872" v="3334" actId="2696"/>
        <pc:sldMkLst>
          <pc:docMk/>
          <pc:sldMk cId="3312837528" sldId="289"/>
        </pc:sldMkLst>
        <pc:spChg chg="add del mod">
          <ac:chgData name="sai swagath" userId="88b05c63d99371a2" providerId="LiveId" clId="{129EF6C8-CABB-4A87-88D1-B9FEBF1EAB63}" dt="2018-12-09T00:06:30.069" v="3332" actId="14100"/>
          <ac:spMkLst>
            <pc:docMk/>
            <pc:sldMk cId="3312837528" sldId="289"/>
            <ac:spMk id="3" creationId="{11F58F0B-64D7-48C2-A3FF-88128B96B642}"/>
          </ac:spMkLst>
        </pc:spChg>
        <pc:spChg chg="add del">
          <ac:chgData name="sai swagath" userId="88b05c63d99371a2" providerId="LiveId" clId="{129EF6C8-CABB-4A87-88D1-B9FEBF1EAB63}" dt="2018-12-09T00:06:31.341" v="3333" actId="478"/>
          <ac:spMkLst>
            <pc:docMk/>
            <pc:sldMk cId="3312837528" sldId="289"/>
            <ac:spMk id="4" creationId="{97BF2ED2-F83F-4F4C-AC0B-1A34F4E50B1E}"/>
          </ac:spMkLst>
        </pc:spChg>
        <pc:spChg chg="add del">
          <ac:chgData name="sai swagath" userId="88b05c63d99371a2" providerId="LiveId" clId="{129EF6C8-CABB-4A87-88D1-B9FEBF1EAB63}" dt="2018-12-09T00:06:28.990" v="3330"/>
          <ac:spMkLst>
            <pc:docMk/>
            <pc:sldMk cId="3312837528" sldId="289"/>
            <ac:spMk id="5" creationId="{F2561587-9903-4CB6-BC0F-F97D282DB026}"/>
          </ac:spMkLst>
        </pc:spChg>
      </pc:sldChg>
      <pc:sldChg chg="addSp delSp modSp add del">
        <pc:chgData name="sai swagath" userId="88b05c63d99371a2" providerId="LiveId" clId="{129EF6C8-CABB-4A87-88D1-B9FEBF1EAB63}" dt="2018-12-09T00:00:43.012" v="2845" actId="2696"/>
        <pc:sldMkLst>
          <pc:docMk/>
          <pc:sldMk cId="3624937702" sldId="289"/>
        </pc:sldMkLst>
        <pc:spChg chg="add">
          <ac:chgData name="sai swagath" userId="88b05c63d99371a2" providerId="LiveId" clId="{129EF6C8-CABB-4A87-88D1-B9FEBF1EAB63}" dt="2018-12-08T23:59:23.362" v="2800"/>
          <ac:spMkLst>
            <pc:docMk/>
            <pc:sldMk cId="3624937702" sldId="289"/>
            <ac:spMk id="4" creationId="{8187501E-F26C-4CD9-A8C2-D20D43858262}"/>
          </ac:spMkLst>
        </pc:spChg>
        <pc:spChg chg="add del mod">
          <ac:chgData name="sai swagath" userId="88b05c63d99371a2" providerId="LiveId" clId="{129EF6C8-CABB-4A87-88D1-B9FEBF1EAB63}" dt="2018-12-09T00:00:16.833" v="2838"/>
          <ac:spMkLst>
            <pc:docMk/>
            <pc:sldMk cId="3624937702" sldId="289"/>
            <ac:spMk id="5" creationId="{19D1B5E4-CBC3-4269-BBBE-E25C0073F713}"/>
          </ac:spMkLst>
        </pc:spChg>
        <pc:spChg chg="add del mod">
          <ac:chgData name="sai swagath" userId="88b05c63d99371a2" providerId="LiveId" clId="{129EF6C8-CABB-4A87-88D1-B9FEBF1EAB63}" dt="2018-12-09T00:00:16.830" v="2836"/>
          <ac:spMkLst>
            <pc:docMk/>
            <pc:sldMk cId="3624937702" sldId="289"/>
            <ac:spMk id="6" creationId="{59CDBC4F-5BBD-43BF-A6EF-CD218FE4D538}"/>
          </ac:spMkLst>
        </pc:spChg>
        <pc:spChg chg="add del mod">
          <ac:chgData name="sai swagath" userId="88b05c63d99371a2" providerId="LiveId" clId="{129EF6C8-CABB-4A87-88D1-B9FEBF1EAB63}" dt="2018-12-09T00:00:39.664" v="2844"/>
          <ac:spMkLst>
            <pc:docMk/>
            <pc:sldMk cId="3624937702" sldId="289"/>
            <ac:spMk id="7" creationId="{869E0230-A595-4017-9FDE-50468ED8BD2A}"/>
          </ac:spMkLst>
        </pc:spChg>
        <pc:spChg chg="add">
          <ac:chgData name="sai swagath" userId="88b05c63d99371a2" providerId="LiveId" clId="{129EF6C8-CABB-4A87-88D1-B9FEBF1EAB63}" dt="2018-12-09T00:00:21.202" v="2839"/>
          <ac:spMkLst>
            <pc:docMk/>
            <pc:sldMk cId="3624937702" sldId="289"/>
            <ac:spMk id="8" creationId="{D6BC8CF3-7705-4984-909C-11D0E950A93F}"/>
          </ac:spMkLst>
        </pc:spChg>
        <pc:spChg chg="add del">
          <ac:chgData name="sai swagath" userId="88b05c63d99371a2" providerId="LiveId" clId="{129EF6C8-CABB-4A87-88D1-B9FEBF1EAB63}" dt="2018-12-09T00:00:38.574" v="2843"/>
          <ac:spMkLst>
            <pc:docMk/>
            <pc:sldMk cId="3624937702" sldId="289"/>
            <ac:spMk id="9" creationId="{F2B08F8B-7452-4D62-B1CD-2A2F5DD042E1}"/>
          </ac:spMkLst>
        </pc:spChg>
        <pc:spChg chg="add del">
          <ac:chgData name="sai swagath" userId="88b05c63d99371a2" providerId="LiveId" clId="{129EF6C8-CABB-4A87-88D1-B9FEBF1EAB63}" dt="2018-12-09T00:00:38.574" v="2843"/>
          <ac:spMkLst>
            <pc:docMk/>
            <pc:sldMk cId="3624937702" sldId="289"/>
            <ac:spMk id="10" creationId="{BA37D467-EF43-477B-AA05-337AC90524A6}"/>
          </ac:spMkLst>
        </pc:spChg>
      </pc:sldChg>
      <pc:sldChg chg="modSp add">
        <pc:chgData name="sai swagath" userId="88b05c63d99371a2" providerId="LiveId" clId="{129EF6C8-CABB-4A87-88D1-B9FEBF1EAB63}" dt="2018-12-09T00:07:23.579" v="3375" actId="14100"/>
        <pc:sldMkLst>
          <pc:docMk/>
          <pc:sldMk cId="743738514" sldId="290"/>
        </pc:sldMkLst>
        <pc:spChg chg="mod">
          <ac:chgData name="sai swagath" userId="88b05c63d99371a2" providerId="LiveId" clId="{129EF6C8-CABB-4A87-88D1-B9FEBF1EAB63}" dt="2018-12-09T00:07:14.319" v="3372" actId="1076"/>
          <ac:spMkLst>
            <pc:docMk/>
            <pc:sldMk cId="743738514" sldId="290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07:23.579" v="3375" actId="14100"/>
          <ac:spMkLst>
            <pc:docMk/>
            <pc:sldMk cId="743738514" sldId="290"/>
            <ac:spMk id="3" creationId="{00000000-0000-0000-0000-000000000000}"/>
          </ac:spMkLst>
        </pc:spChg>
      </pc:sldChg>
      <pc:sldChg chg="add del">
        <pc:chgData name="sai swagath" userId="88b05c63d99371a2" providerId="LiveId" clId="{129EF6C8-CABB-4A87-88D1-B9FEBF1EAB63}" dt="2018-12-09T00:00:59.515" v="2848"/>
        <pc:sldMkLst>
          <pc:docMk/>
          <pc:sldMk cId="851187204" sldId="290"/>
        </pc:sldMkLst>
      </pc:sldChg>
      <pc:sldChg chg="modSp add del">
        <pc:chgData name="sai swagath" userId="88b05c63d99371a2" providerId="LiveId" clId="{129EF6C8-CABB-4A87-88D1-B9FEBF1EAB63}" dt="2018-12-09T00:05:58.083" v="3324" actId="2696"/>
        <pc:sldMkLst>
          <pc:docMk/>
          <pc:sldMk cId="1475982196" sldId="290"/>
        </pc:sldMkLst>
        <pc:spChg chg="mod">
          <ac:chgData name="sai swagath" userId="88b05c63d99371a2" providerId="LiveId" clId="{129EF6C8-CABB-4A87-88D1-B9FEBF1EAB63}" dt="2018-12-09T00:01:58.957" v="2902" actId="20577"/>
          <ac:spMkLst>
            <pc:docMk/>
            <pc:sldMk cId="1475982196" sldId="290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02:01.162" v="2903" actId="20577"/>
          <ac:spMkLst>
            <pc:docMk/>
            <pc:sldMk cId="1475982196" sldId="290"/>
            <ac:spMk id="5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02:06.175" v="2910" actId="20577"/>
          <ac:spMkLst>
            <pc:docMk/>
            <pc:sldMk cId="1475982196" sldId="290"/>
            <ac:spMk id="6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05:49.731" v="3323" actId="20577"/>
          <ac:spMkLst>
            <pc:docMk/>
            <pc:sldMk cId="1475982196" sldId="290"/>
            <ac:spMk id="7" creationId="{00000000-0000-0000-0000-000000000000}"/>
          </ac:spMkLst>
        </pc:spChg>
      </pc:sldChg>
      <pc:sldChg chg="add del">
        <pc:chgData name="sai swagath" userId="88b05c63d99371a2" providerId="LiveId" clId="{129EF6C8-CABB-4A87-88D1-B9FEBF1EAB63}" dt="2018-12-09T00:07:39.597" v="3378" actId="2696"/>
        <pc:sldMkLst>
          <pc:docMk/>
          <pc:sldMk cId="3859614292" sldId="291"/>
        </pc:sldMkLst>
      </pc:sldChg>
      <pc:sldChg chg="delSp modSp add">
        <pc:chgData name="sai swagath" userId="88b05c63d99371a2" providerId="LiveId" clId="{129EF6C8-CABB-4A87-88D1-B9FEBF1EAB63}" dt="2018-12-09T00:52:17.629" v="6024" actId="20577"/>
        <pc:sldMkLst>
          <pc:docMk/>
          <pc:sldMk cId="326542888" sldId="292"/>
        </pc:sldMkLst>
        <pc:spChg chg="del">
          <ac:chgData name="sai swagath" userId="88b05c63d99371a2" providerId="LiveId" clId="{129EF6C8-CABB-4A87-88D1-B9FEBF1EAB63}" dt="2018-12-09T00:50:51.932" v="5970" actId="478"/>
          <ac:spMkLst>
            <pc:docMk/>
            <pc:sldMk cId="326542888" sldId="292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50:56.946" v="5971" actId="1076"/>
          <ac:spMkLst>
            <pc:docMk/>
            <pc:sldMk cId="326542888" sldId="292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52:17.629" v="6024" actId="20577"/>
          <ac:spMkLst>
            <pc:docMk/>
            <pc:sldMk cId="326542888" sldId="292"/>
            <ac:spMk id="4" creationId="{00000000-0000-0000-0000-000000000000}"/>
          </ac:spMkLst>
        </pc:spChg>
      </pc:sldChg>
      <pc:sldChg chg="add del">
        <pc:chgData name="sai swagath" userId="88b05c63d99371a2" providerId="LiveId" clId="{129EF6C8-CABB-4A87-88D1-B9FEBF1EAB63}" dt="2018-12-09T00:13:11.882" v="3977" actId="2696"/>
        <pc:sldMkLst>
          <pc:docMk/>
          <pc:sldMk cId="2664666002" sldId="293"/>
        </pc:sldMkLst>
      </pc:sldChg>
      <pc:sldChg chg="delSp modSp add">
        <pc:chgData name="sai swagath" userId="88b05c63d99371a2" providerId="LiveId" clId="{129EF6C8-CABB-4A87-88D1-B9FEBF1EAB63}" dt="2018-12-09T00:51:18.948" v="5973" actId="1076"/>
        <pc:sldMkLst>
          <pc:docMk/>
          <pc:sldMk cId="733510970" sldId="294"/>
        </pc:sldMkLst>
        <pc:spChg chg="del">
          <ac:chgData name="sai swagath" userId="88b05c63d99371a2" providerId="LiveId" clId="{129EF6C8-CABB-4A87-88D1-B9FEBF1EAB63}" dt="2018-12-09T00:49:04.239" v="5963" actId="478"/>
          <ac:spMkLst>
            <pc:docMk/>
            <pc:sldMk cId="733510970" sldId="294"/>
            <ac:spMk id="2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48:20.057" v="5958" actId="1076"/>
          <ac:spMkLst>
            <pc:docMk/>
            <pc:sldMk cId="733510970" sldId="294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51:18.948" v="5973" actId="1076"/>
          <ac:spMkLst>
            <pc:docMk/>
            <pc:sldMk cId="733510970" sldId="294"/>
            <ac:spMk id="4" creationId="{00000000-0000-0000-0000-000000000000}"/>
          </ac:spMkLst>
        </pc:spChg>
      </pc:sldChg>
      <pc:sldChg chg="modSp add">
        <pc:chgData name="sai swagath" userId="88b05c63d99371a2" providerId="LiveId" clId="{129EF6C8-CABB-4A87-88D1-B9FEBF1EAB63}" dt="2018-12-09T00:34:26.627" v="5722" actId="20577"/>
        <pc:sldMkLst>
          <pc:docMk/>
          <pc:sldMk cId="1133979950" sldId="295"/>
        </pc:sldMkLst>
        <pc:spChg chg="mod">
          <ac:chgData name="sai swagath" userId="88b05c63d99371a2" providerId="LiveId" clId="{129EF6C8-CABB-4A87-88D1-B9FEBF1EAB63}" dt="2018-12-09T00:24:16.234" v="5165" actId="20577"/>
          <ac:spMkLst>
            <pc:docMk/>
            <pc:sldMk cId="1133979950" sldId="295"/>
            <ac:spMk id="3" creationId="{00000000-0000-0000-0000-000000000000}"/>
          </ac:spMkLst>
        </pc:spChg>
        <pc:spChg chg="mod">
          <ac:chgData name="sai swagath" userId="88b05c63d99371a2" providerId="LiveId" clId="{129EF6C8-CABB-4A87-88D1-B9FEBF1EAB63}" dt="2018-12-09T00:34:26.627" v="5722" actId="20577"/>
          <ac:spMkLst>
            <pc:docMk/>
            <pc:sldMk cId="1133979950" sldId="295"/>
            <ac:spMk id="4" creationId="{00000000-0000-0000-0000-000000000000}"/>
          </ac:spMkLst>
        </pc:spChg>
      </pc:sldChg>
      <pc:sldChg chg="addSp delSp add del">
        <pc:chgData name="sai swagath" userId="88b05c63d99371a2" providerId="LiveId" clId="{129EF6C8-CABB-4A87-88D1-B9FEBF1EAB63}" dt="2018-12-09T00:23:28.811" v="5107" actId="2696"/>
        <pc:sldMkLst>
          <pc:docMk/>
          <pc:sldMk cId="2428956364" sldId="295"/>
        </pc:sldMkLst>
        <pc:spChg chg="add del">
          <ac:chgData name="sai swagath" userId="88b05c63d99371a2" providerId="LiveId" clId="{129EF6C8-CABB-4A87-88D1-B9FEBF1EAB63}" dt="2018-12-09T00:23:26.205" v="5106"/>
          <ac:spMkLst>
            <pc:docMk/>
            <pc:sldMk cId="2428956364" sldId="295"/>
            <ac:spMk id="4" creationId="{0D808A98-EE91-4EB1-AC27-97A85F83F17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418675" y="1457787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>
                <a:moveTo>
                  <a:pt x="0" y="0"/>
                </a:moveTo>
                <a:lnTo>
                  <a:pt x="614099" y="0"/>
                </a:lnTo>
              </a:path>
            </a:pathLst>
          </a:custGeom>
          <a:ln w="19049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04441" y="2340736"/>
            <a:ext cx="2735117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52534" y="795594"/>
            <a:ext cx="4638931" cy="1854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12/8/2018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26099" y="2933550"/>
            <a:ext cx="692150" cy="388620"/>
          </a:xfrm>
          <a:custGeom>
            <a:avLst/>
            <a:gdLst/>
            <a:ahLst/>
            <a:cxnLst/>
            <a:rect l="l" t="t" r="r" b="b"/>
            <a:pathLst>
              <a:path w="692150" h="388620">
                <a:moveTo>
                  <a:pt x="345899" y="388499"/>
                </a:moveTo>
                <a:lnTo>
                  <a:pt x="0" y="0"/>
                </a:lnTo>
                <a:lnTo>
                  <a:pt x="691799" y="0"/>
                </a:lnTo>
                <a:lnTo>
                  <a:pt x="345899" y="3884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24" y="0"/>
            <a:ext cx="9144000" cy="3124200"/>
          </a:xfrm>
          <a:custGeom>
            <a:avLst/>
            <a:gdLst/>
            <a:ahLst/>
            <a:cxnLst/>
            <a:rect l="l" t="t" r="r" b="b"/>
            <a:pathLst>
              <a:path w="9144000" h="3124200">
                <a:moveTo>
                  <a:pt x="0" y="0"/>
                </a:moveTo>
                <a:lnTo>
                  <a:pt x="9143999" y="0"/>
                </a:lnTo>
                <a:lnTo>
                  <a:pt x="9143999" y="3124199"/>
                </a:lnTo>
                <a:lnTo>
                  <a:pt x="0" y="3124199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2252534" y="795594"/>
            <a:ext cx="4638931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15669" marR="5080" indent="-903605">
              <a:lnSpc>
                <a:spcPct val="100000"/>
              </a:lnSpc>
              <a:spcBef>
                <a:spcPts val="100"/>
              </a:spcBef>
            </a:pPr>
            <a:r>
              <a:rPr lang="en-US" spc="-60" dirty="0"/>
              <a:t> </a:t>
            </a:r>
            <a:r>
              <a:rPr lang="en-US" spc="-60" dirty="0">
                <a:solidFill>
                  <a:schemeClr val="tx1"/>
                </a:solidFill>
              </a:rPr>
              <a:t>BuyGadgets.</a:t>
            </a:r>
            <a:r>
              <a:rPr lang="en-US" sz="3200" spc="-60" dirty="0">
                <a:solidFill>
                  <a:schemeClr val="tx1"/>
                </a:solidFill>
              </a:rPr>
              <a:t>com</a:t>
            </a:r>
            <a:r>
              <a:rPr spc="35" dirty="0">
                <a:solidFill>
                  <a:schemeClr val="tx1"/>
                </a:solidFill>
              </a:rPr>
              <a:t>  </a:t>
            </a:r>
            <a:endParaRPr spc="85" dirty="0">
              <a:solidFill>
                <a:schemeClr val="tx1"/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3375" y="3356085"/>
            <a:ext cx="1733550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210" dirty="0">
                <a:solidFill>
                  <a:srgbClr val="424242"/>
                </a:solidFill>
                <a:latin typeface="Trebuchet MS"/>
                <a:cs typeface="Trebuchet MS"/>
              </a:rPr>
              <a:t>Members</a:t>
            </a:r>
            <a:r>
              <a:rPr sz="3000" b="1" spc="-190" dirty="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sz="3000" b="1" spc="55" dirty="0">
                <a:solidFill>
                  <a:srgbClr val="424242"/>
                </a:solidFill>
                <a:latin typeface="Trebuchet MS"/>
                <a:cs typeface="Trebuchet MS"/>
              </a:rPr>
              <a:t>-</a:t>
            </a:r>
            <a:endParaRPr sz="3000" dirty="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  <a:spcBef>
                <a:spcPts val="40"/>
              </a:spcBef>
            </a:pPr>
            <a:r>
              <a:rPr lang="en-US" sz="2000" spc="-60" dirty="0">
                <a:solidFill>
                  <a:srgbClr val="424242"/>
                </a:solidFill>
                <a:latin typeface="Arial Narrow"/>
                <a:cs typeface="Arial Narrow"/>
              </a:rPr>
              <a:t>K.A Sai Swagath</a:t>
            </a:r>
            <a:r>
              <a:rPr sz="2000" spc="-25" dirty="0">
                <a:solidFill>
                  <a:srgbClr val="424242"/>
                </a:solidFill>
                <a:latin typeface="Arial Narrow"/>
                <a:cs typeface="Arial Narrow"/>
              </a:rPr>
              <a:t>  </a:t>
            </a:r>
            <a:r>
              <a:rPr lang="en-US" sz="2000" spc="-30" dirty="0">
                <a:solidFill>
                  <a:srgbClr val="424242"/>
                </a:solidFill>
                <a:latin typeface="Arial Narrow"/>
                <a:cs typeface="Arial Narrow"/>
              </a:rPr>
              <a:t>V. Goutham Reddy</a:t>
            </a:r>
            <a:r>
              <a:rPr sz="2000" spc="-30" dirty="0">
                <a:solidFill>
                  <a:srgbClr val="424242"/>
                </a:solidFill>
                <a:latin typeface="Arial Narrow"/>
                <a:cs typeface="Arial Narrow"/>
              </a:rPr>
              <a:t> </a:t>
            </a:r>
            <a:r>
              <a:rPr lang="en-US" sz="2000" spc="5" dirty="0">
                <a:solidFill>
                  <a:srgbClr val="424242"/>
                </a:solidFill>
                <a:latin typeface="Arial Narrow"/>
                <a:cs typeface="Arial Narrow"/>
              </a:rPr>
              <a:t>Amish Garhwal</a:t>
            </a:r>
            <a:endParaRPr sz="2000" dirty="0">
              <a:latin typeface="Arial Narrow"/>
              <a:cs typeface="Arial Narr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FEE99F-0025-4CBC-BE1F-C6F769856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66750"/>
            <a:ext cx="8382000" cy="426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7AA8D4-10FE-4FFF-AB94-5FFAF8B698D9}"/>
              </a:ext>
            </a:extLst>
          </p:cNvPr>
          <p:cNvSpPr txBox="1"/>
          <p:nvPr/>
        </p:nvSpPr>
        <p:spPr>
          <a:xfrm>
            <a:off x="3886200" y="20955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 In Page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8E9DD4-B142-4F16-ABC3-7E63A645C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66750"/>
            <a:ext cx="8229600" cy="42433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AEDDD5-0769-4111-9DFB-535EB45CC463}"/>
              </a:ext>
            </a:extLst>
          </p:cNvPr>
          <p:cNvSpPr txBox="1"/>
          <p:nvPr/>
        </p:nvSpPr>
        <p:spPr>
          <a:xfrm>
            <a:off x="3429000" y="23336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Popular Products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52F542-1355-42D7-BB98-585DDFD33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41201"/>
            <a:ext cx="8229600" cy="44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926CBE-D010-4A4E-9706-089E252194A5}"/>
              </a:ext>
            </a:extLst>
          </p:cNvPr>
          <p:cNvSpPr txBox="1"/>
          <p:nvPr/>
        </p:nvSpPr>
        <p:spPr>
          <a:xfrm>
            <a:off x="3429000" y="28575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 Carousel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6674A8-2957-4EDF-BE41-55ABD6685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90550"/>
            <a:ext cx="8229600" cy="426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5A1282-2266-448D-838E-A1174E19898E}"/>
              </a:ext>
            </a:extLst>
          </p:cNvPr>
          <p:cNvSpPr txBox="1"/>
          <p:nvPr/>
        </p:nvSpPr>
        <p:spPr>
          <a:xfrm>
            <a:off x="3409950" y="101084"/>
            <a:ext cx="232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 Details Page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7B8966-D82D-4862-B8E4-310FECF7E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90550"/>
            <a:ext cx="8686800" cy="441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9837A7-B578-4699-9886-CBDA6842BFDA}"/>
              </a:ext>
            </a:extLst>
          </p:cNvPr>
          <p:cNvSpPr txBox="1"/>
          <p:nvPr/>
        </p:nvSpPr>
        <p:spPr>
          <a:xfrm>
            <a:off x="3543300" y="13335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By Category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FD539E-6D10-4CFD-97F7-EEAB7A8AD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666750"/>
            <a:ext cx="8305800" cy="43433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0E28C0-F61B-4050-B511-5D9DAECF696E}"/>
              </a:ext>
            </a:extLst>
          </p:cNvPr>
          <p:cNvSpPr txBox="1"/>
          <p:nvPr/>
        </p:nvSpPr>
        <p:spPr>
          <a:xfrm>
            <a:off x="3429000" y="20955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By Brand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96AAE8-44C9-47FE-AE0B-117CB15AA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819150"/>
            <a:ext cx="8458200" cy="4114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DB4722-12A0-48F6-B212-75347D1A0EB6}"/>
              </a:ext>
            </a:extLst>
          </p:cNvPr>
          <p:cNvSpPr txBox="1"/>
          <p:nvPr/>
        </p:nvSpPr>
        <p:spPr>
          <a:xfrm>
            <a:off x="3962400" y="28575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 Page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7495E0-A429-4F1F-BF62-FFA29128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66750"/>
            <a:ext cx="8458200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C28BFE-C69A-4C49-BD5E-76FA9E695B80}"/>
              </a:ext>
            </a:extLst>
          </p:cNvPr>
          <p:cNvSpPr txBox="1"/>
          <p:nvPr/>
        </p:nvSpPr>
        <p:spPr>
          <a:xfrm>
            <a:off x="3886200" y="177284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Checkout</a:t>
            </a:r>
          </a:p>
        </p:txBody>
      </p:sp>
    </p:spTree>
    <p:extLst>
      <p:ext uri="{BB962C8B-B14F-4D97-AF65-F5344CB8AC3E}">
        <p14:creationId xmlns:p14="http://schemas.microsoft.com/office/powerpoint/2010/main" val="916403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1801A3-D846-485C-B657-B7B4538A3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819150"/>
            <a:ext cx="8305800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56C13-3F08-4B26-85D9-F0C5184FB0AB}"/>
              </a:ext>
            </a:extLst>
          </p:cNvPr>
          <p:cNvSpPr txBox="1"/>
          <p:nvPr/>
        </p:nvSpPr>
        <p:spPr>
          <a:xfrm>
            <a:off x="3505200" y="28575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Checkout Cont.…</a:t>
            </a:r>
          </a:p>
        </p:txBody>
      </p:sp>
    </p:spTree>
    <p:extLst>
      <p:ext uri="{BB962C8B-B14F-4D97-AF65-F5344CB8AC3E}">
        <p14:creationId xmlns:p14="http://schemas.microsoft.com/office/powerpoint/2010/main" val="119580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DD50D0-7484-4EC6-B799-5CEEAF2F5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90550"/>
            <a:ext cx="8458200" cy="434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71D943-B978-4A48-B362-34DD41C10518}"/>
              </a:ext>
            </a:extLst>
          </p:cNvPr>
          <p:cNvSpPr txBox="1"/>
          <p:nvPr/>
        </p:nvSpPr>
        <p:spPr>
          <a:xfrm>
            <a:off x="3562350" y="57150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Confirmation</a:t>
            </a:r>
          </a:p>
        </p:txBody>
      </p:sp>
    </p:spTree>
    <p:extLst>
      <p:ext uri="{BB962C8B-B14F-4D97-AF65-F5344CB8AC3E}">
        <p14:creationId xmlns:p14="http://schemas.microsoft.com/office/powerpoint/2010/main" val="66632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9200" y="1275577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>
                <a:moveTo>
                  <a:pt x="0" y="0"/>
                </a:moveTo>
                <a:lnTo>
                  <a:pt x="614099" y="0"/>
                </a:lnTo>
              </a:path>
            </a:pathLst>
          </a:custGeom>
          <a:ln w="19049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35135"/>
            <a:ext cx="12916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spc="-65" dirty="0">
                <a:solidFill>
                  <a:srgbClr val="424242"/>
                </a:solidFill>
              </a:rPr>
              <a:t>Overview</a:t>
            </a:r>
            <a:endParaRPr sz="3000" dirty="0"/>
          </a:p>
        </p:txBody>
      </p:sp>
      <p:sp>
        <p:nvSpPr>
          <p:cNvPr id="4" name="object 4"/>
          <p:cNvSpPr txBox="1"/>
          <p:nvPr/>
        </p:nvSpPr>
        <p:spPr>
          <a:xfrm>
            <a:off x="476165" y="1492701"/>
            <a:ext cx="7797800" cy="3569566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8460" indent="-365760">
              <a:lnSpc>
                <a:spcPct val="100000"/>
              </a:lnSpc>
              <a:spcBef>
                <a:spcPts val="414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spc="-5" dirty="0">
                <a:solidFill>
                  <a:srgbClr val="424242"/>
                </a:solidFill>
                <a:latin typeface="Courier New"/>
                <a:cs typeface="Courier New"/>
              </a:rPr>
              <a:t>Designed a consumer electronics e-commerce website using MongoDB ,Express </a:t>
            </a: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, Handlebars and Node.js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Responsive UI design of website using Bootstrap4, HTML5 ,CSS3 and Media Queries 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Used passport.js to support authentication using local strategy 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Integrated stripe.js for accepting payments from customers</a:t>
            </a: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dirty="0">
                <a:latin typeface="Courier New"/>
                <a:cs typeface="Courier New"/>
              </a:rPr>
              <a:t>Stored data such as user credentials, product details, order details of user’s using MongoDB </a:t>
            </a: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dirty="0">
                <a:latin typeface="Courier New"/>
                <a:cs typeface="Courier New"/>
              </a:rPr>
              <a:t>Deployed application to Heroku   URL:https://sheltered-castle-69385.herokuapp.com/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6F3BB6-B20C-4C88-80A5-8A7ACAF37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66750"/>
            <a:ext cx="8153400" cy="4343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E1DED5-D3B1-499D-9AAB-19C75859DEFE}"/>
              </a:ext>
            </a:extLst>
          </p:cNvPr>
          <p:cNvSpPr txBox="1"/>
          <p:nvPr/>
        </p:nvSpPr>
        <p:spPr>
          <a:xfrm>
            <a:off x="3009900" y="20955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Confirmation email</a:t>
            </a:r>
          </a:p>
        </p:txBody>
      </p:sp>
    </p:spTree>
    <p:extLst>
      <p:ext uri="{BB962C8B-B14F-4D97-AF65-F5344CB8AC3E}">
        <p14:creationId xmlns:p14="http://schemas.microsoft.com/office/powerpoint/2010/main" val="2165610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F598A5-EA22-4467-AD2E-5EE83DDCF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666750"/>
            <a:ext cx="8458200" cy="426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964D9C-7E7D-4D7B-8043-BF82F172F5D9}"/>
              </a:ext>
            </a:extLst>
          </p:cNvPr>
          <p:cNvSpPr txBox="1"/>
          <p:nvPr/>
        </p:nvSpPr>
        <p:spPr>
          <a:xfrm>
            <a:off x="3276600" y="13335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Stripe Payment Records</a:t>
            </a:r>
          </a:p>
        </p:txBody>
      </p:sp>
    </p:spTree>
    <p:extLst>
      <p:ext uri="{BB962C8B-B14F-4D97-AF65-F5344CB8AC3E}">
        <p14:creationId xmlns:p14="http://schemas.microsoft.com/office/powerpoint/2010/main" val="3022696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0A18AE-7C52-4DA5-8307-CE0B0B218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71500"/>
            <a:ext cx="8305800" cy="457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574212-8DA0-4BF3-951B-5E44381F35E4}"/>
              </a:ext>
            </a:extLst>
          </p:cNvPr>
          <p:cNvSpPr txBox="1"/>
          <p:nvPr/>
        </p:nvSpPr>
        <p:spPr>
          <a:xfrm>
            <a:off x="3429000" y="5715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US Page</a:t>
            </a:r>
          </a:p>
        </p:txBody>
      </p:sp>
    </p:spTree>
    <p:extLst>
      <p:ext uri="{BB962C8B-B14F-4D97-AF65-F5344CB8AC3E}">
        <p14:creationId xmlns:p14="http://schemas.microsoft.com/office/powerpoint/2010/main" val="1251830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618AD6-892D-47DE-B91C-8258E9C5B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19150"/>
            <a:ext cx="8382000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7B9CD5-45D9-43E2-AF7C-F2D3F1616E1F}"/>
              </a:ext>
            </a:extLst>
          </p:cNvPr>
          <p:cNvSpPr txBox="1"/>
          <p:nvPr/>
        </p:nvSpPr>
        <p:spPr>
          <a:xfrm>
            <a:off x="3124200" y="20955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Payments Info(static)</a:t>
            </a:r>
          </a:p>
        </p:txBody>
      </p:sp>
    </p:spTree>
    <p:extLst>
      <p:ext uri="{BB962C8B-B14F-4D97-AF65-F5344CB8AC3E}">
        <p14:creationId xmlns:p14="http://schemas.microsoft.com/office/powerpoint/2010/main" val="1734014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23D165-4573-4311-8820-BF801A2BA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666749"/>
            <a:ext cx="8153400" cy="44102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CC0001-9A34-4D4F-9CD6-D5CFA8BACF5E}"/>
              </a:ext>
            </a:extLst>
          </p:cNvPr>
          <p:cNvSpPr txBox="1"/>
          <p:nvPr/>
        </p:nvSpPr>
        <p:spPr>
          <a:xfrm>
            <a:off x="3429000" y="20955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Services Page(Static)</a:t>
            </a:r>
          </a:p>
        </p:txBody>
      </p:sp>
    </p:spTree>
    <p:extLst>
      <p:ext uri="{BB962C8B-B14F-4D97-AF65-F5344CB8AC3E}">
        <p14:creationId xmlns:p14="http://schemas.microsoft.com/office/powerpoint/2010/main" val="734904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6AB552-F4BC-497E-9BDC-7AD891920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590550"/>
            <a:ext cx="8305800" cy="4343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5E6925-5DEC-49C5-80C6-87641A4A6A70}"/>
              </a:ext>
            </a:extLst>
          </p:cNvPr>
          <p:cNvSpPr txBox="1"/>
          <p:nvPr/>
        </p:nvSpPr>
        <p:spPr>
          <a:xfrm>
            <a:off x="3505200" y="13335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 Policy Page</a:t>
            </a:r>
          </a:p>
        </p:txBody>
      </p:sp>
    </p:spTree>
    <p:extLst>
      <p:ext uri="{BB962C8B-B14F-4D97-AF65-F5344CB8AC3E}">
        <p14:creationId xmlns:p14="http://schemas.microsoft.com/office/powerpoint/2010/main" val="3940997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98E498-9E45-4AF3-A2AD-3C9C9599B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66750"/>
            <a:ext cx="8229600" cy="4191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765334-FFA6-4F6C-9757-68759AF052E9}"/>
              </a:ext>
            </a:extLst>
          </p:cNvPr>
          <p:cNvSpPr txBox="1"/>
          <p:nvPr/>
        </p:nvSpPr>
        <p:spPr>
          <a:xfrm>
            <a:off x="3429000" y="20955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Terms Of Use Page</a:t>
            </a:r>
          </a:p>
        </p:txBody>
      </p:sp>
    </p:spTree>
    <p:extLst>
      <p:ext uri="{BB962C8B-B14F-4D97-AF65-F5344CB8AC3E}">
        <p14:creationId xmlns:p14="http://schemas.microsoft.com/office/powerpoint/2010/main" val="35993265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18264F-CE0E-461D-9062-E4452BC54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14350"/>
            <a:ext cx="8458200" cy="4267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892123-8728-4A2F-AF6F-AA8E2D4A2102}"/>
              </a:ext>
            </a:extLst>
          </p:cNvPr>
          <p:cNvSpPr txBox="1"/>
          <p:nvPr/>
        </p:nvSpPr>
        <p:spPr>
          <a:xfrm>
            <a:off x="3124200" y="5715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Terms Of Use Page Contd..</a:t>
            </a:r>
          </a:p>
        </p:txBody>
      </p:sp>
    </p:spTree>
    <p:extLst>
      <p:ext uri="{BB962C8B-B14F-4D97-AF65-F5344CB8AC3E}">
        <p14:creationId xmlns:p14="http://schemas.microsoft.com/office/powerpoint/2010/main" val="3353189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5143499"/>
                </a:moveTo>
                <a:lnTo>
                  <a:pt x="4571999" y="5143499"/>
                </a:lnTo>
                <a:lnTo>
                  <a:pt x="4571999" y="0"/>
                </a:lnTo>
                <a:lnTo>
                  <a:pt x="0" y="0"/>
                </a:lnTo>
                <a:lnTo>
                  <a:pt x="0" y="51434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572000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0"/>
                </a:moveTo>
                <a:lnTo>
                  <a:pt x="4571999" y="0"/>
                </a:lnTo>
                <a:lnTo>
                  <a:pt x="4571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29675" y="4495500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>
                <a:moveTo>
                  <a:pt x="0" y="0"/>
                </a:moveTo>
                <a:lnTo>
                  <a:pt x="577199" y="0"/>
                </a:lnTo>
              </a:path>
            </a:pathLst>
          </a:custGeom>
          <a:ln w="19049">
            <a:solidFill>
              <a:srgbClr val="E91C6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64857" y="2183257"/>
            <a:ext cx="2647315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spc="-55" dirty="0"/>
              <a:t>Data </a:t>
            </a:r>
            <a:r>
              <a:rPr sz="4600" spc="-60" dirty="0"/>
              <a:t>models</a:t>
            </a:r>
            <a:endParaRPr sz="4600" dirty="0"/>
          </a:p>
        </p:txBody>
      </p:sp>
      <p:sp>
        <p:nvSpPr>
          <p:cNvPr id="6" name="object 6"/>
          <p:cNvSpPr txBox="1"/>
          <p:nvPr/>
        </p:nvSpPr>
        <p:spPr>
          <a:xfrm>
            <a:off x="5012525" y="1721230"/>
            <a:ext cx="1671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Collections: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66806" y="2195575"/>
            <a:ext cx="3271520" cy="96837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515620" indent="-502920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u</a:t>
            </a:r>
            <a:r>
              <a:rPr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sers</a:t>
            </a:r>
            <a:endParaRPr sz="1800" dirty="0">
              <a:latin typeface="Courier New"/>
              <a:cs typeface="Courier New"/>
            </a:endParaRPr>
          </a:p>
          <a:p>
            <a:pPr marL="515620" indent="-50292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p</a:t>
            </a:r>
            <a:r>
              <a:rPr lang="en-US"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roductbuygadgets</a:t>
            </a:r>
            <a:endParaRPr sz="1800" dirty="0">
              <a:latin typeface="Courier New"/>
              <a:cs typeface="Courier New"/>
            </a:endParaRPr>
          </a:p>
          <a:p>
            <a:pPr marL="515620" indent="-50292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orders</a:t>
            </a:r>
            <a:endParaRPr sz="1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895C99-08C8-4C95-B62B-823DE6EFF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67" y="571500"/>
            <a:ext cx="8365066" cy="4572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2ED518-AF37-4DD3-9369-D347E0F1A24A}"/>
              </a:ext>
            </a:extLst>
          </p:cNvPr>
          <p:cNvSpPr txBox="1"/>
          <p:nvPr/>
        </p:nvSpPr>
        <p:spPr>
          <a:xfrm>
            <a:off x="3505200" y="13335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Collection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7721" y="1567180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>
                <a:moveTo>
                  <a:pt x="0" y="0"/>
                </a:moveTo>
                <a:lnTo>
                  <a:pt x="9143999" y="0"/>
                </a:lnTo>
                <a:lnTo>
                  <a:pt x="9143999" y="2008799"/>
                </a:lnTo>
                <a:lnTo>
                  <a:pt x="0" y="2008799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19401" y="2340736"/>
            <a:ext cx="38100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90" dirty="0"/>
              <a:t>Individual Contributions</a:t>
            </a:r>
            <a:endParaRPr spc="-40" dirty="0"/>
          </a:p>
        </p:txBody>
      </p:sp>
    </p:spTree>
    <p:extLst>
      <p:ext uri="{BB962C8B-B14F-4D97-AF65-F5344CB8AC3E}">
        <p14:creationId xmlns:p14="http://schemas.microsoft.com/office/powerpoint/2010/main" val="7437385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CA8FD6-A08C-4AA4-8276-03746150A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590550"/>
            <a:ext cx="8915400" cy="4495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85C987-6D6E-4666-9032-0BAD05CD3BE6}"/>
              </a:ext>
            </a:extLst>
          </p:cNvPr>
          <p:cNvSpPr txBox="1"/>
          <p:nvPr/>
        </p:nvSpPr>
        <p:spPr>
          <a:xfrm>
            <a:off x="3429000" y="13335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Collection</a:t>
            </a:r>
          </a:p>
        </p:txBody>
      </p:sp>
    </p:spTree>
    <p:extLst>
      <p:ext uri="{BB962C8B-B14F-4D97-AF65-F5344CB8AC3E}">
        <p14:creationId xmlns:p14="http://schemas.microsoft.com/office/powerpoint/2010/main" val="3515599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50C172-CA55-4112-AE5E-81C45CC26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14350"/>
            <a:ext cx="8686800" cy="4495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A5CA46-14DC-467C-A052-A3D3F1816D64}"/>
              </a:ext>
            </a:extLst>
          </p:cNvPr>
          <p:cNvSpPr txBox="1"/>
          <p:nvPr/>
        </p:nvSpPr>
        <p:spPr>
          <a:xfrm>
            <a:off x="3733800" y="13335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Orders Collection</a:t>
            </a:r>
          </a:p>
        </p:txBody>
      </p:sp>
    </p:spTree>
    <p:extLst>
      <p:ext uri="{BB962C8B-B14F-4D97-AF65-F5344CB8AC3E}">
        <p14:creationId xmlns:p14="http://schemas.microsoft.com/office/powerpoint/2010/main" val="41003887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5143499"/>
                </a:moveTo>
                <a:lnTo>
                  <a:pt x="4571999" y="5143499"/>
                </a:lnTo>
                <a:lnTo>
                  <a:pt x="4571999" y="0"/>
                </a:lnTo>
                <a:lnTo>
                  <a:pt x="0" y="0"/>
                </a:lnTo>
                <a:lnTo>
                  <a:pt x="0" y="5143499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572000" y="-17145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0"/>
                </a:moveTo>
                <a:lnTo>
                  <a:pt x="4571999" y="0"/>
                </a:lnTo>
                <a:lnTo>
                  <a:pt x="4571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29675" y="4495500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>
                <a:moveTo>
                  <a:pt x="0" y="0"/>
                </a:moveTo>
                <a:lnTo>
                  <a:pt x="577199" y="0"/>
                </a:lnTo>
              </a:path>
            </a:pathLst>
          </a:custGeom>
          <a:ln w="19049">
            <a:solidFill>
              <a:srgbClr val="E91C6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64857" y="2183257"/>
            <a:ext cx="2647315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spc="-55" dirty="0"/>
              <a:t>D</a:t>
            </a:r>
            <a:r>
              <a:rPr lang="en-US" sz="4600" spc="-55" dirty="0"/>
              <a:t>eployment</a:t>
            </a:r>
            <a:endParaRPr sz="4600" dirty="0"/>
          </a:p>
        </p:txBody>
      </p:sp>
      <p:sp>
        <p:nvSpPr>
          <p:cNvPr id="6" name="object 6"/>
          <p:cNvSpPr txBox="1"/>
          <p:nvPr/>
        </p:nvSpPr>
        <p:spPr>
          <a:xfrm>
            <a:off x="4800600" y="618872"/>
            <a:ext cx="16713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Steps</a:t>
            </a:r>
            <a:r>
              <a:rPr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: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00600" y="1227223"/>
            <a:ext cx="3271520" cy="3177151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515620" indent="-502920">
              <a:lnSpc>
                <a:spcPct val="100000"/>
              </a:lnSpc>
              <a:spcBef>
                <a:spcPts val="414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Created </a:t>
            </a:r>
            <a:r>
              <a:rPr lang="en-US" b="1" spc="-5" dirty="0" err="1">
                <a:solidFill>
                  <a:srgbClr val="424242"/>
                </a:solidFill>
                <a:latin typeface="Courier New"/>
                <a:cs typeface="Courier New"/>
              </a:rPr>
              <a:t>Mlab</a:t>
            </a: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 account for hosting MongoDB database</a:t>
            </a:r>
            <a:endParaRPr sz="1800" dirty="0">
              <a:latin typeface="Courier New"/>
              <a:cs typeface="Courier New"/>
            </a:endParaRPr>
          </a:p>
          <a:p>
            <a:pPr marL="515620" indent="-50292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Heroku account for deploying</a:t>
            </a: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 </a:t>
            </a:r>
            <a:r>
              <a:rPr lang="en-US" sz="1800" b="1" spc="-5" dirty="0">
                <a:solidFill>
                  <a:srgbClr val="424242"/>
                </a:solidFill>
                <a:latin typeface="Courier New"/>
                <a:cs typeface="Courier New"/>
              </a:rPr>
              <a:t>application</a:t>
            </a:r>
            <a:endParaRPr sz="1800" dirty="0">
              <a:latin typeface="Courier New"/>
              <a:cs typeface="Courier New"/>
            </a:endParaRPr>
          </a:p>
          <a:p>
            <a:pPr marL="515620" indent="-50292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514984" algn="l"/>
                <a:tab pos="515620" algn="l"/>
              </a:tabLst>
            </a:pPr>
            <a:r>
              <a:rPr lang="en-US" b="1" spc="-5" dirty="0">
                <a:solidFill>
                  <a:srgbClr val="424242"/>
                </a:solidFill>
                <a:latin typeface="Courier New"/>
                <a:cs typeface="Courier New"/>
              </a:rPr>
              <a:t>Application can be accessed using URL:https://sheltered-castle-69385.herokuapp.com/ </a:t>
            </a:r>
            <a:endParaRPr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116390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D85AB-0970-4E9F-9688-9D4AA7470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F1EBA-AD72-4769-9AA3-311CA60DED3D}"/>
              </a:ext>
            </a:extLst>
          </p:cNvPr>
          <p:cNvSpPr txBox="1"/>
          <p:nvPr/>
        </p:nvSpPr>
        <p:spPr>
          <a:xfrm>
            <a:off x="3429000" y="43815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Mlab</a:t>
            </a:r>
            <a:r>
              <a:rPr lang="en-US" dirty="0"/>
              <a:t> Account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ED465-00EB-403C-B9EB-1D3D939BC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09775"/>
            <a:ext cx="8001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022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95877-819F-4D8F-8AC0-461B2A2B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E568D1-CAA7-4733-B20C-FAC2E119F812}"/>
              </a:ext>
            </a:extLst>
          </p:cNvPr>
          <p:cNvSpPr txBox="1"/>
          <p:nvPr/>
        </p:nvSpPr>
        <p:spPr>
          <a:xfrm>
            <a:off x="3276600" y="51435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Heroku Account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EECE3-5BBA-4612-AC40-D94D22C54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971550"/>
            <a:ext cx="82296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936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99921C-8463-44EB-B03A-523893FEA97D}"/>
              </a:ext>
            </a:extLst>
          </p:cNvPr>
          <p:cNvSpPr txBox="1"/>
          <p:nvPr/>
        </p:nvSpPr>
        <p:spPr>
          <a:xfrm>
            <a:off x="3505200" y="13335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Deployment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CC562-3291-4D1E-8244-BBC19ADA6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666750"/>
            <a:ext cx="85725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719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18675" y="1457787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>
                <a:moveTo>
                  <a:pt x="0" y="0"/>
                </a:moveTo>
                <a:lnTo>
                  <a:pt x="614099" y="0"/>
                </a:lnTo>
              </a:path>
            </a:pathLst>
          </a:custGeom>
          <a:ln w="19049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914932"/>
            <a:ext cx="1134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65" dirty="0">
                <a:solidFill>
                  <a:srgbClr val="424242"/>
                </a:solidFill>
              </a:rPr>
              <a:t>Thank </a:t>
            </a:r>
            <a:r>
              <a:rPr sz="2400" spc="-55" dirty="0">
                <a:solidFill>
                  <a:srgbClr val="424242"/>
                </a:solidFill>
              </a:rPr>
              <a:t>you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3274675" y="0"/>
            <a:ext cx="5869324" cy="51434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A7818F-C210-4BCA-86A1-286D60D254FE}"/>
              </a:ext>
            </a:extLst>
          </p:cNvPr>
          <p:cNvSpPr txBox="1"/>
          <p:nvPr/>
        </p:nvSpPr>
        <p:spPr>
          <a:xfrm>
            <a:off x="152400" y="1609483"/>
            <a:ext cx="2587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Professor</a:t>
            </a:r>
            <a:r>
              <a:rPr lang="en-US" dirty="0"/>
              <a:t>: Vishal Chawla </a:t>
            </a:r>
            <a:r>
              <a:rPr lang="en-US" b="1" dirty="0"/>
              <a:t>TA’s</a:t>
            </a:r>
          </a:p>
          <a:p>
            <a:r>
              <a:rPr lang="en-US" dirty="0"/>
              <a:t>Mihir Patil</a:t>
            </a:r>
          </a:p>
          <a:p>
            <a:r>
              <a:rPr lang="en-US" dirty="0"/>
              <a:t>Rishi Nandedkar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4800" y="285750"/>
            <a:ext cx="28918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spc="-65" dirty="0">
                <a:solidFill>
                  <a:srgbClr val="424242"/>
                </a:solidFill>
              </a:rPr>
              <a:t>K.A SAI SWAGATH </a:t>
            </a:r>
            <a:endParaRPr sz="3000" dirty="0"/>
          </a:p>
        </p:txBody>
      </p:sp>
      <p:sp>
        <p:nvSpPr>
          <p:cNvPr id="4" name="object 4"/>
          <p:cNvSpPr txBox="1"/>
          <p:nvPr/>
        </p:nvSpPr>
        <p:spPr>
          <a:xfrm>
            <a:off x="457200" y="978363"/>
            <a:ext cx="7797800" cy="3846565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8460" indent="-365760">
              <a:lnSpc>
                <a:spcPct val="100000"/>
              </a:lnSpc>
              <a:spcBef>
                <a:spcPts val="414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spc="-5" dirty="0">
                <a:solidFill>
                  <a:srgbClr val="424242"/>
                </a:solidFill>
                <a:latin typeface="Courier New"/>
                <a:cs typeface="Courier New"/>
              </a:rPr>
              <a:t>Developed login and registration module using passport.js local strategy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Popular products retrieval on home page using product rating property of products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Implemented checkout module by Integrating stripe.js for accepting payments from customers</a:t>
            </a: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dirty="0">
                <a:latin typeface="Courier New"/>
                <a:cs typeface="Courier New"/>
              </a:rPr>
              <a:t>Appropriate redirection handling for registered and guest users across website</a:t>
            </a: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dirty="0">
                <a:latin typeface="Courier New"/>
                <a:cs typeface="Courier New"/>
              </a:rPr>
              <a:t>Shopping cart page for users to view the products in their cart and also provided the users an option to edit or remove products from cart   </a:t>
            </a:r>
            <a:endParaRPr lang="en-US" spc="-5" dirty="0">
              <a:solidFill>
                <a:srgbClr val="424242"/>
              </a:solidFill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dirty="0">
                <a:latin typeface="Courier New"/>
                <a:cs typeface="Courier New"/>
              </a:rPr>
              <a:t>Deployed application to Heroku by hosting mongoDB database </a:t>
            </a:r>
            <a:r>
              <a:rPr lang="en-US">
                <a:latin typeface="Courier New"/>
                <a:cs typeface="Courier New"/>
              </a:rPr>
              <a:t>on mLab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6542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4800" y="361950"/>
            <a:ext cx="28918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spc="-65" dirty="0">
                <a:solidFill>
                  <a:srgbClr val="424242"/>
                </a:solidFill>
              </a:rPr>
              <a:t>V . Goutham Reddy </a:t>
            </a:r>
            <a:endParaRPr sz="3000" dirty="0"/>
          </a:p>
        </p:txBody>
      </p:sp>
      <p:sp>
        <p:nvSpPr>
          <p:cNvPr id="4" name="object 4"/>
          <p:cNvSpPr txBox="1"/>
          <p:nvPr/>
        </p:nvSpPr>
        <p:spPr>
          <a:xfrm>
            <a:off x="457200" y="1047750"/>
            <a:ext cx="7797800" cy="3215623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8460" indent="-365760">
              <a:lnSpc>
                <a:spcPct val="100000"/>
              </a:lnSpc>
              <a:spcBef>
                <a:spcPts val="414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spc="-5" dirty="0">
                <a:solidFill>
                  <a:srgbClr val="424242"/>
                </a:solidFill>
                <a:latin typeface="Courier New"/>
                <a:cs typeface="Courier New"/>
              </a:rPr>
              <a:t>Designed top navigation bar by letting user navigate across website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dirty="0">
                <a:latin typeface="Courier New"/>
                <a:cs typeface="Courier New"/>
              </a:rPr>
              <a:t>Developed dynamic category landing page for users to land and view products of their desired category and brand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Implemented dynamic product description page for users to view the full description of products and then add products to cart of their desired quantity</a:t>
            </a: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Used express-session for storing anonymous or logged in user activity in session and connect-mongo for storing cart object in mongoDB</a:t>
            </a:r>
            <a:r>
              <a:rPr lang="en-US" dirty="0">
                <a:latin typeface="Courier New"/>
                <a:cs typeface="Courier New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733510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29200" y="1275577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>
                <a:moveTo>
                  <a:pt x="0" y="0"/>
                </a:moveTo>
                <a:lnTo>
                  <a:pt x="614099" y="0"/>
                </a:lnTo>
              </a:path>
            </a:pathLst>
          </a:custGeom>
          <a:ln w="19049">
            <a:solidFill>
              <a:srgbClr val="42424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35135"/>
            <a:ext cx="28918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spc="-65" dirty="0">
                <a:solidFill>
                  <a:srgbClr val="424242"/>
                </a:solidFill>
              </a:rPr>
              <a:t>Amish Garhwal </a:t>
            </a:r>
            <a:endParaRPr sz="3000" dirty="0"/>
          </a:p>
        </p:txBody>
      </p:sp>
      <p:sp>
        <p:nvSpPr>
          <p:cNvPr id="4" name="object 4"/>
          <p:cNvSpPr txBox="1"/>
          <p:nvPr/>
        </p:nvSpPr>
        <p:spPr>
          <a:xfrm>
            <a:off x="476165" y="1492701"/>
            <a:ext cx="7797800" cy="2938624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8460" indent="-365760">
              <a:lnSpc>
                <a:spcPct val="100000"/>
              </a:lnSpc>
              <a:spcBef>
                <a:spcPts val="414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spc="-5" dirty="0">
                <a:solidFill>
                  <a:srgbClr val="424242"/>
                </a:solidFill>
                <a:latin typeface="Courier New"/>
                <a:cs typeface="Courier New"/>
              </a:rPr>
              <a:t>Designed static footer navigation pages for providing additional information to the users and the necessary navigation links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sz="1800" dirty="0">
                <a:latin typeface="Courier New"/>
                <a:cs typeface="Courier New"/>
              </a:rPr>
              <a:t>Implemented node mailer for delivery of order confirmation email to the users which contains dynamic information based on the order information provided by the user</a:t>
            </a:r>
            <a:endParaRPr sz="1800" dirty="0">
              <a:latin typeface="Courier New"/>
              <a:cs typeface="Courier New"/>
            </a:endParaRPr>
          </a:p>
          <a:p>
            <a:pPr marL="378460" indent="-365760">
              <a:spcBef>
                <a:spcPts val="315"/>
              </a:spcBef>
              <a:buFontTx/>
              <a:buChar char="-"/>
              <a:tabLst>
                <a:tab pos="377825" algn="l"/>
                <a:tab pos="378460" algn="l"/>
              </a:tabLst>
            </a:pP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Integrated Google Maps </a:t>
            </a:r>
            <a:r>
              <a:rPr lang="en-US" spc="-5" dirty="0" err="1">
                <a:solidFill>
                  <a:srgbClr val="424242"/>
                </a:solidFill>
                <a:latin typeface="Courier New"/>
                <a:cs typeface="Courier New"/>
              </a:rPr>
              <a:t>Api</a:t>
            </a:r>
            <a:r>
              <a:rPr lang="en-US" spc="-5" dirty="0">
                <a:solidFill>
                  <a:srgbClr val="424242"/>
                </a:solidFill>
                <a:latin typeface="Courier New"/>
                <a:cs typeface="Courier New"/>
              </a:rPr>
              <a:t> on the contact us page</a:t>
            </a:r>
          </a:p>
          <a:p>
            <a:pPr marL="378460" indent="-365760">
              <a:lnSpc>
                <a:spcPct val="100000"/>
              </a:lnSpc>
              <a:spcBef>
                <a:spcPts val="315"/>
              </a:spcBef>
              <a:buChar char="-"/>
              <a:tabLst>
                <a:tab pos="377825" algn="l"/>
                <a:tab pos="378460" algn="l"/>
              </a:tabLst>
            </a:pPr>
            <a:r>
              <a:rPr lang="en-US" dirty="0">
                <a:latin typeface="Courier New"/>
                <a:cs typeface="Courier New"/>
              </a:rPr>
              <a:t>Enhanced overall look of the application through CSS and Bootstrap</a:t>
            </a:r>
          </a:p>
        </p:txBody>
      </p:sp>
    </p:spTree>
    <p:extLst>
      <p:ext uri="{BB962C8B-B14F-4D97-AF65-F5344CB8AC3E}">
        <p14:creationId xmlns:p14="http://schemas.microsoft.com/office/powerpoint/2010/main" val="1133979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35135"/>
            <a:ext cx="28467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424242"/>
                </a:solidFill>
              </a:rPr>
              <a:t>System </a:t>
            </a:r>
            <a:r>
              <a:rPr sz="3000" spc="35" dirty="0">
                <a:solidFill>
                  <a:srgbClr val="424242"/>
                </a:solidFill>
              </a:rPr>
              <a:t>Architecture</a:t>
            </a:r>
            <a:endParaRPr sz="300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918840B-FA52-48B9-832E-51A7AC2C5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504950"/>
            <a:ext cx="6629400" cy="27717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567349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>
                <a:moveTo>
                  <a:pt x="0" y="0"/>
                </a:moveTo>
                <a:lnTo>
                  <a:pt x="9143999" y="0"/>
                </a:lnTo>
                <a:lnTo>
                  <a:pt x="9143999" y="2008799"/>
                </a:lnTo>
                <a:lnTo>
                  <a:pt x="0" y="2008799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0" dirty="0"/>
              <a:t>App</a:t>
            </a:r>
            <a:r>
              <a:rPr spc="-50" dirty="0"/>
              <a:t> </a:t>
            </a:r>
            <a:r>
              <a:rPr spc="-40" dirty="0"/>
              <a:t>screenshots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19464F-3E5F-42C8-9C9C-ADC702A95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47712"/>
            <a:ext cx="8153400" cy="40338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F889A3-4FFE-4D35-AA14-A7FC4D6A0EB6}"/>
              </a:ext>
            </a:extLst>
          </p:cNvPr>
          <p:cNvSpPr txBox="1"/>
          <p:nvPr/>
        </p:nvSpPr>
        <p:spPr>
          <a:xfrm>
            <a:off x="3429000" y="36195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Page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</TotalTime>
  <Words>450</Words>
  <Application>Microsoft Office PowerPoint</Application>
  <PresentationFormat>On-screen Show (16:9)</PresentationFormat>
  <Paragraphs>69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Arial Narrow</vt:lpstr>
      <vt:lpstr>Calibri</vt:lpstr>
      <vt:lpstr>Courier New</vt:lpstr>
      <vt:lpstr>Trebuchet MS</vt:lpstr>
      <vt:lpstr>Office Theme</vt:lpstr>
      <vt:lpstr>PowerPoint Presentation</vt:lpstr>
      <vt:lpstr>Overview</vt:lpstr>
      <vt:lpstr>Individual Contributions</vt:lpstr>
      <vt:lpstr>K.A SAI SWAGATH </vt:lpstr>
      <vt:lpstr>V . Goutham Reddy </vt:lpstr>
      <vt:lpstr>Amish Garhwal </vt:lpstr>
      <vt:lpstr>System Architecture</vt:lpstr>
      <vt:lpstr>App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models</vt:lpstr>
      <vt:lpstr>PowerPoint Presentation</vt:lpstr>
      <vt:lpstr>PowerPoint Presentation</vt:lpstr>
      <vt:lpstr>PowerPoint Presentation</vt:lpstr>
      <vt:lpstr>Deployment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sai swagath</cp:lastModifiedBy>
  <cp:revision>10</cp:revision>
  <dcterms:created xsi:type="dcterms:W3CDTF">2018-12-04T06:34:41Z</dcterms:created>
  <dcterms:modified xsi:type="dcterms:W3CDTF">2018-12-09T00:52:19Z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